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tl="1" autoCompressPictures="0">
  <p:sldMasterIdLst>
    <p:sldMasterId id="2147483648" r:id="rId4"/>
  </p:sldMasterIdLst>
  <p:notesMasterIdLst>
    <p:notesMasterId r:id="rId21"/>
  </p:notesMasterIdLst>
  <p:handoutMasterIdLst>
    <p:handoutMasterId r:id="rId22"/>
  </p:handoutMasterIdLst>
  <p:sldIdLst>
    <p:sldId id="292" r:id="rId5"/>
    <p:sldId id="277"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Lst>
  <p:sldSz cx="12192000" cy="6858000"/>
  <p:notesSz cx="6858000" cy="9144000"/>
  <p:defaultTextStyle>
    <a:defPPr algn="r" rtl="1">
      <a:defRPr lang="he-il"/>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E28FB5-F12D-4196-8144-F56FCD9631F3}" v="113" dt="2022-01-03T18:37:45.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13" autoAdjust="0"/>
    <p:restoredTop sz="94660"/>
  </p:normalViewPr>
  <p:slideViewPr>
    <p:cSldViewPr snapToGrid="0">
      <p:cViewPr>
        <p:scale>
          <a:sx n="75" d="100"/>
          <a:sy n="75" d="100"/>
        </p:scale>
        <p:origin x="211" y="514"/>
      </p:cViewPr>
      <p:guideLst/>
    </p:cSldViewPr>
  </p:slideViewPr>
  <p:notesTextViewPr>
    <p:cViewPr>
      <p:scale>
        <a:sx n="1" d="1"/>
        <a:sy n="1" d="1"/>
      </p:scale>
      <p:origin x="0" y="0"/>
    </p:cViewPr>
  </p:notesTextViewPr>
  <p:notesViewPr>
    <p:cSldViewPr snapToGrid="0">
      <p:cViewPr varScale="1">
        <p:scale>
          <a:sx n="89" d="100"/>
          <a:sy n="89" d="100"/>
        </p:scale>
        <p:origin x="3774"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L SINAI" userId="e6e354ba35bd79a3" providerId="LiveId" clId="{EFE28FB5-F12D-4196-8144-F56FCD9631F3}"/>
    <pc:docChg chg="undo custSel addSld modSld sldOrd">
      <pc:chgData name="GAL SINAI" userId="e6e354ba35bd79a3" providerId="LiveId" clId="{EFE28FB5-F12D-4196-8144-F56FCD9631F3}" dt="2022-01-03T18:39:08.169" v="7048"/>
      <pc:docMkLst>
        <pc:docMk/>
      </pc:docMkLst>
      <pc:sldChg chg="addSp modSp ord">
        <pc:chgData name="GAL SINAI" userId="e6e354ba35bd79a3" providerId="LiveId" clId="{EFE28FB5-F12D-4196-8144-F56FCD9631F3}" dt="2022-01-03T18:39:08.169" v="7048"/>
        <pc:sldMkLst>
          <pc:docMk/>
          <pc:sldMk cId="967649637" sldId="278"/>
        </pc:sldMkLst>
        <pc:picChg chg="add mod">
          <ac:chgData name="GAL SINAI" userId="e6e354ba35bd79a3" providerId="LiveId" clId="{EFE28FB5-F12D-4196-8144-F56FCD9631F3}" dt="2022-01-03T18:33:26.748" v="6668"/>
          <ac:picMkLst>
            <pc:docMk/>
            <pc:sldMk cId="967649637" sldId="278"/>
            <ac:picMk id="21" creationId="{747CFCEC-4E47-4996-8A3B-8239E0226942}"/>
          </ac:picMkLst>
        </pc:picChg>
      </pc:sldChg>
      <pc:sldChg chg="addSp modSp mod">
        <pc:chgData name="GAL SINAI" userId="e6e354ba35bd79a3" providerId="LiveId" clId="{EFE28FB5-F12D-4196-8144-F56FCD9631F3}" dt="2022-01-03T15:54:56.065" v="127" actId="1076"/>
        <pc:sldMkLst>
          <pc:docMk/>
          <pc:sldMk cId="1737180567" sldId="279"/>
        </pc:sldMkLst>
        <pc:spChg chg="add mod">
          <ac:chgData name="GAL SINAI" userId="e6e354ba35bd79a3" providerId="LiveId" clId="{EFE28FB5-F12D-4196-8144-F56FCD9631F3}" dt="2022-01-03T15:47:29.907" v="18" actId="20577"/>
          <ac:spMkLst>
            <pc:docMk/>
            <pc:sldMk cId="1737180567" sldId="279"/>
            <ac:spMk id="4" creationId="{64E186DC-7BD3-4C31-8FB9-6697690E20F9}"/>
          </ac:spMkLst>
        </pc:spChg>
        <pc:spChg chg="add mod">
          <ac:chgData name="GAL SINAI" userId="e6e354ba35bd79a3" providerId="LiveId" clId="{EFE28FB5-F12D-4196-8144-F56FCD9631F3}" dt="2022-01-03T15:52:18.570" v="108" actId="1076"/>
          <ac:spMkLst>
            <pc:docMk/>
            <pc:sldMk cId="1737180567" sldId="279"/>
            <ac:spMk id="5" creationId="{3B2E11B9-7E80-49E7-9359-A82B8E87A80E}"/>
          </ac:spMkLst>
        </pc:spChg>
        <pc:spChg chg="add mod">
          <ac:chgData name="GAL SINAI" userId="e6e354ba35bd79a3" providerId="LiveId" clId="{EFE28FB5-F12D-4196-8144-F56FCD9631F3}" dt="2022-01-03T15:52:15.725" v="107" actId="1076"/>
          <ac:spMkLst>
            <pc:docMk/>
            <pc:sldMk cId="1737180567" sldId="279"/>
            <ac:spMk id="6" creationId="{C1131AAA-C8BB-4AA2-B8AA-7A75D62908BD}"/>
          </ac:spMkLst>
        </pc:spChg>
        <pc:spChg chg="add mod">
          <ac:chgData name="GAL SINAI" userId="e6e354ba35bd79a3" providerId="LiveId" clId="{EFE28FB5-F12D-4196-8144-F56FCD9631F3}" dt="2022-01-03T15:52:07.871" v="105" actId="1076"/>
          <ac:spMkLst>
            <pc:docMk/>
            <pc:sldMk cId="1737180567" sldId="279"/>
            <ac:spMk id="7" creationId="{629DA9AC-3E57-40EB-9CA2-4948ACCF10DB}"/>
          </ac:spMkLst>
        </pc:spChg>
        <pc:spChg chg="add mod">
          <ac:chgData name="GAL SINAI" userId="e6e354ba35bd79a3" providerId="LiveId" clId="{EFE28FB5-F12D-4196-8144-F56FCD9631F3}" dt="2022-01-03T15:52:46.748" v="112" actId="1076"/>
          <ac:spMkLst>
            <pc:docMk/>
            <pc:sldMk cId="1737180567" sldId="279"/>
            <ac:spMk id="8" creationId="{18C60205-CB37-49A0-B597-CB0F44D2A4AA}"/>
          </ac:spMkLst>
        </pc:spChg>
        <pc:spChg chg="add mod">
          <ac:chgData name="GAL SINAI" userId="e6e354ba35bd79a3" providerId="LiveId" clId="{EFE28FB5-F12D-4196-8144-F56FCD9631F3}" dt="2022-01-03T15:52:42.049" v="111" actId="1076"/>
          <ac:spMkLst>
            <pc:docMk/>
            <pc:sldMk cId="1737180567" sldId="279"/>
            <ac:spMk id="9" creationId="{45C82C5D-FEB0-4684-91F2-5453B24BF56C}"/>
          </ac:spMkLst>
        </pc:spChg>
        <pc:picChg chg="add mod">
          <ac:chgData name="GAL SINAI" userId="e6e354ba35bd79a3" providerId="LiveId" clId="{EFE28FB5-F12D-4196-8144-F56FCD9631F3}" dt="2022-01-03T15:54:23.895" v="124" actId="1076"/>
          <ac:picMkLst>
            <pc:docMk/>
            <pc:sldMk cId="1737180567" sldId="279"/>
            <ac:picMk id="2050" creationId="{77246085-18A5-48B6-B990-0821581D04B0}"/>
          </ac:picMkLst>
        </pc:picChg>
        <pc:picChg chg="add mod">
          <ac:chgData name="GAL SINAI" userId="e6e354ba35bd79a3" providerId="LiveId" clId="{EFE28FB5-F12D-4196-8144-F56FCD9631F3}" dt="2022-01-03T15:54:56.065" v="127" actId="1076"/>
          <ac:picMkLst>
            <pc:docMk/>
            <pc:sldMk cId="1737180567" sldId="279"/>
            <ac:picMk id="2052" creationId="{E3E80CE4-7FF8-4245-9BFC-859E6BE231F5}"/>
          </ac:picMkLst>
        </pc:picChg>
      </pc:sldChg>
      <pc:sldChg chg="addSp delSp modSp new mod">
        <pc:chgData name="GAL SINAI" userId="e6e354ba35bd79a3" providerId="LiveId" clId="{EFE28FB5-F12D-4196-8144-F56FCD9631F3}" dt="2022-01-03T16:00:09.869" v="514" actId="14100"/>
        <pc:sldMkLst>
          <pc:docMk/>
          <pc:sldMk cId="131793779" sldId="280"/>
        </pc:sldMkLst>
        <pc:spChg chg="del">
          <ac:chgData name="GAL SINAI" userId="e6e354ba35bd79a3" providerId="LiveId" clId="{EFE28FB5-F12D-4196-8144-F56FCD9631F3}" dt="2022-01-03T15:55:52.322" v="129" actId="478"/>
          <ac:spMkLst>
            <pc:docMk/>
            <pc:sldMk cId="131793779" sldId="280"/>
            <ac:spMk id="2" creationId="{A40A4948-37DE-41D2-906D-BCC8C480CD01}"/>
          </ac:spMkLst>
        </pc:spChg>
        <pc:spChg chg="del">
          <ac:chgData name="GAL SINAI" userId="e6e354ba35bd79a3" providerId="LiveId" clId="{EFE28FB5-F12D-4196-8144-F56FCD9631F3}" dt="2022-01-03T15:55:54.178" v="130" actId="478"/>
          <ac:spMkLst>
            <pc:docMk/>
            <pc:sldMk cId="131793779" sldId="280"/>
            <ac:spMk id="3" creationId="{6EBBD647-3B92-4680-9FE6-795338A7D9BD}"/>
          </ac:spMkLst>
        </pc:spChg>
        <pc:spChg chg="add mod">
          <ac:chgData name="GAL SINAI" userId="e6e354ba35bd79a3" providerId="LiveId" clId="{EFE28FB5-F12D-4196-8144-F56FCD9631F3}" dt="2022-01-03T15:56:28.054" v="159" actId="1076"/>
          <ac:spMkLst>
            <pc:docMk/>
            <pc:sldMk cId="131793779" sldId="280"/>
            <ac:spMk id="4" creationId="{E1B0D236-E5BC-40FE-9D56-00818BB69CAF}"/>
          </ac:spMkLst>
        </pc:spChg>
        <pc:spChg chg="add mod">
          <ac:chgData name="GAL SINAI" userId="e6e354ba35bd79a3" providerId="LiveId" clId="{EFE28FB5-F12D-4196-8144-F56FCD9631F3}" dt="2022-01-03T15:59:42.631" v="511" actId="20577"/>
          <ac:spMkLst>
            <pc:docMk/>
            <pc:sldMk cId="131793779" sldId="280"/>
            <ac:spMk id="5" creationId="{7FC1CE27-74AD-40E4-A3D5-B704D1DAAEDE}"/>
          </ac:spMkLst>
        </pc:spChg>
        <pc:picChg chg="add mod">
          <ac:chgData name="GAL SINAI" userId="e6e354ba35bd79a3" providerId="LiveId" clId="{EFE28FB5-F12D-4196-8144-F56FCD9631F3}" dt="2022-01-03T16:00:09.869" v="514" actId="14100"/>
          <ac:picMkLst>
            <pc:docMk/>
            <pc:sldMk cId="131793779" sldId="280"/>
            <ac:picMk id="6" creationId="{1B6A3057-1FC7-4DC5-BE85-F48F5F990CFF}"/>
          </ac:picMkLst>
        </pc:picChg>
      </pc:sldChg>
      <pc:sldChg chg="addSp delSp modSp new mod">
        <pc:chgData name="GAL SINAI" userId="e6e354ba35bd79a3" providerId="LiveId" clId="{EFE28FB5-F12D-4196-8144-F56FCD9631F3}" dt="2022-01-03T16:04:51.907" v="712" actId="1076"/>
        <pc:sldMkLst>
          <pc:docMk/>
          <pc:sldMk cId="1150457316" sldId="281"/>
        </pc:sldMkLst>
        <pc:spChg chg="del">
          <ac:chgData name="GAL SINAI" userId="e6e354ba35bd79a3" providerId="LiveId" clId="{EFE28FB5-F12D-4196-8144-F56FCD9631F3}" dt="2022-01-03T16:00:22.234" v="516" actId="478"/>
          <ac:spMkLst>
            <pc:docMk/>
            <pc:sldMk cId="1150457316" sldId="281"/>
            <ac:spMk id="2" creationId="{0109B3AD-DBB2-432C-B3A9-D8A5AE1E3958}"/>
          </ac:spMkLst>
        </pc:spChg>
        <pc:spChg chg="del">
          <ac:chgData name="GAL SINAI" userId="e6e354ba35bd79a3" providerId="LiveId" clId="{EFE28FB5-F12D-4196-8144-F56FCD9631F3}" dt="2022-01-03T16:00:30.268" v="517" actId="478"/>
          <ac:spMkLst>
            <pc:docMk/>
            <pc:sldMk cId="1150457316" sldId="281"/>
            <ac:spMk id="3" creationId="{1CCD6D2F-97A8-4B26-8287-75DAFC4E6821}"/>
          </ac:spMkLst>
        </pc:spChg>
        <pc:spChg chg="add mod">
          <ac:chgData name="GAL SINAI" userId="e6e354ba35bd79a3" providerId="LiveId" clId="{EFE28FB5-F12D-4196-8144-F56FCD9631F3}" dt="2022-01-03T16:00:55.198" v="525" actId="1076"/>
          <ac:spMkLst>
            <pc:docMk/>
            <pc:sldMk cId="1150457316" sldId="281"/>
            <ac:spMk id="4" creationId="{9FB01A40-9D6B-4559-BE9E-399D7F20EE8C}"/>
          </ac:spMkLst>
        </pc:spChg>
        <pc:spChg chg="add mod">
          <ac:chgData name="GAL SINAI" userId="e6e354ba35bd79a3" providerId="LiveId" clId="{EFE28FB5-F12D-4196-8144-F56FCD9631F3}" dt="2022-01-03T16:04:21.855" v="708" actId="20577"/>
          <ac:spMkLst>
            <pc:docMk/>
            <pc:sldMk cId="1150457316" sldId="281"/>
            <ac:spMk id="5" creationId="{759CB144-D3FD-4F27-8363-1E5B9B4BC4A0}"/>
          </ac:spMkLst>
        </pc:spChg>
        <pc:picChg chg="add mod">
          <ac:chgData name="GAL SINAI" userId="e6e354ba35bd79a3" providerId="LiveId" clId="{EFE28FB5-F12D-4196-8144-F56FCD9631F3}" dt="2022-01-03T16:04:51.907" v="712" actId="1076"/>
          <ac:picMkLst>
            <pc:docMk/>
            <pc:sldMk cId="1150457316" sldId="281"/>
            <ac:picMk id="6" creationId="{E0641536-8CFD-40C0-A1D7-FF6C8675F79A}"/>
          </ac:picMkLst>
        </pc:picChg>
      </pc:sldChg>
      <pc:sldChg chg="addSp delSp modSp new mod">
        <pc:chgData name="GAL SINAI" userId="e6e354ba35bd79a3" providerId="LiveId" clId="{EFE28FB5-F12D-4196-8144-F56FCD9631F3}" dt="2022-01-03T16:21:36.480" v="1517" actId="113"/>
        <pc:sldMkLst>
          <pc:docMk/>
          <pc:sldMk cId="2575225284" sldId="282"/>
        </pc:sldMkLst>
        <pc:spChg chg="del">
          <ac:chgData name="GAL SINAI" userId="e6e354ba35bd79a3" providerId="LiveId" clId="{EFE28FB5-F12D-4196-8144-F56FCD9631F3}" dt="2022-01-03T16:07:38.536" v="714" actId="478"/>
          <ac:spMkLst>
            <pc:docMk/>
            <pc:sldMk cId="2575225284" sldId="282"/>
            <ac:spMk id="2" creationId="{79F3B8D6-3990-4719-BC1D-ED1DEBA3C944}"/>
          </ac:spMkLst>
        </pc:spChg>
        <pc:spChg chg="del">
          <ac:chgData name="GAL SINAI" userId="e6e354ba35bd79a3" providerId="LiveId" clId="{EFE28FB5-F12D-4196-8144-F56FCD9631F3}" dt="2022-01-03T16:07:40.905" v="715" actId="478"/>
          <ac:spMkLst>
            <pc:docMk/>
            <pc:sldMk cId="2575225284" sldId="282"/>
            <ac:spMk id="3" creationId="{5A4E868F-4085-4599-B9D7-3BB9780C6A74}"/>
          </ac:spMkLst>
        </pc:spChg>
        <pc:spChg chg="add mod">
          <ac:chgData name="GAL SINAI" userId="e6e354ba35bd79a3" providerId="LiveId" clId="{EFE28FB5-F12D-4196-8144-F56FCD9631F3}" dt="2022-01-03T16:08:04.609" v="730" actId="20577"/>
          <ac:spMkLst>
            <pc:docMk/>
            <pc:sldMk cId="2575225284" sldId="282"/>
            <ac:spMk id="4" creationId="{82E614C7-D6F2-4618-A0D4-600DFB463BDF}"/>
          </ac:spMkLst>
        </pc:spChg>
        <pc:spChg chg="add mod">
          <ac:chgData name="GAL SINAI" userId="e6e354ba35bd79a3" providerId="LiveId" clId="{EFE28FB5-F12D-4196-8144-F56FCD9631F3}" dt="2022-01-03T16:21:36.480" v="1517" actId="113"/>
          <ac:spMkLst>
            <pc:docMk/>
            <pc:sldMk cId="2575225284" sldId="282"/>
            <ac:spMk id="5" creationId="{3332929C-234C-4A08-AD58-16F791C78086}"/>
          </ac:spMkLst>
        </pc:spChg>
      </pc:sldChg>
      <pc:sldChg chg="addSp delSp modSp new mod">
        <pc:chgData name="GAL SINAI" userId="e6e354ba35bd79a3" providerId="LiveId" clId="{EFE28FB5-F12D-4196-8144-F56FCD9631F3}" dt="2022-01-03T16:36:57.595" v="2331" actId="20577"/>
        <pc:sldMkLst>
          <pc:docMk/>
          <pc:sldMk cId="3757265842" sldId="283"/>
        </pc:sldMkLst>
        <pc:spChg chg="del">
          <ac:chgData name="GAL SINAI" userId="e6e354ba35bd79a3" providerId="LiveId" clId="{EFE28FB5-F12D-4196-8144-F56FCD9631F3}" dt="2022-01-03T16:22:39.916" v="1518" actId="478"/>
          <ac:spMkLst>
            <pc:docMk/>
            <pc:sldMk cId="3757265842" sldId="283"/>
            <ac:spMk id="2" creationId="{A04C4784-0CFD-4052-8C5B-EBE457154E29}"/>
          </ac:spMkLst>
        </pc:spChg>
        <pc:spChg chg="del">
          <ac:chgData name="GAL SINAI" userId="e6e354ba35bd79a3" providerId="LiveId" clId="{EFE28FB5-F12D-4196-8144-F56FCD9631F3}" dt="2022-01-03T16:22:42.559" v="1519" actId="478"/>
          <ac:spMkLst>
            <pc:docMk/>
            <pc:sldMk cId="3757265842" sldId="283"/>
            <ac:spMk id="3" creationId="{17AF5F98-E11F-4FB8-B7BE-46481DEC0FA2}"/>
          </ac:spMkLst>
        </pc:spChg>
        <pc:spChg chg="add mod">
          <ac:chgData name="GAL SINAI" userId="e6e354ba35bd79a3" providerId="LiveId" clId="{EFE28FB5-F12D-4196-8144-F56FCD9631F3}" dt="2022-01-03T16:24:31.562" v="1561" actId="20577"/>
          <ac:spMkLst>
            <pc:docMk/>
            <pc:sldMk cId="3757265842" sldId="283"/>
            <ac:spMk id="4" creationId="{96031B88-AFCD-46C7-ABB8-4C653C96DB57}"/>
          </ac:spMkLst>
        </pc:spChg>
        <pc:spChg chg="add mod">
          <ac:chgData name="GAL SINAI" userId="e6e354ba35bd79a3" providerId="LiveId" clId="{EFE28FB5-F12D-4196-8144-F56FCD9631F3}" dt="2022-01-03T16:36:57.595" v="2331" actId="20577"/>
          <ac:spMkLst>
            <pc:docMk/>
            <pc:sldMk cId="3757265842" sldId="283"/>
            <ac:spMk id="5" creationId="{7F2AFD86-C880-4F22-BED9-39650165D072}"/>
          </ac:spMkLst>
        </pc:spChg>
      </pc:sldChg>
      <pc:sldChg chg="addSp delSp modSp new mod ord modClrScheme chgLayout">
        <pc:chgData name="GAL SINAI" userId="e6e354ba35bd79a3" providerId="LiveId" clId="{EFE28FB5-F12D-4196-8144-F56FCD9631F3}" dt="2022-01-03T16:52:12.113" v="2923" actId="404"/>
        <pc:sldMkLst>
          <pc:docMk/>
          <pc:sldMk cId="3276571880" sldId="284"/>
        </pc:sldMkLst>
        <pc:spChg chg="del">
          <ac:chgData name="GAL SINAI" userId="e6e354ba35bd79a3" providerId="LiveId" clId="{EFE28FB5-F12D-4196-8144-F56FCD9631F3}" dt="2022-01-03T16:37:09.335" v="2333" actId="478"/>
          <ac:spMkLst>
            <pc:docMk/>
            <pc:sldMk cId="3276571880" sldId="284"/>
            <ac:spMk id="2" creationId="{FF4BC53A-F69F-468A-90BC-56CA3AA09B49}"/>
          </ac:spMkLst>
        </pc:spChg>
        <pc:spChg chg="del">
          <ac:chgData name="GAL SINAI" userId="e6e354ba35bd79a3" providerId="LiveId" clId="{EFE28FB5-F12D-4196-8144-F56FCD9631F3}" dt="2022-01-03T16:37:11.673" v="2334" actId="478"/>
          <ac:spMkLst>
            <pc:docMk/>
            <pc:sldMk cId="3276571880" sldId="284"/>
            <ac:spMk id="3" creationId="{0A45990C-BB22-487A-83C2-753CF4FBF976}"/>
          </ac:spMkLst>
        </pc:spChg>
        <pc:spChg chg="add del mod">
          <ac:chgData name="GAL SINAI" userId="e6e354ba35bd79a3" providerId="LiveId" clId="{EFE28FB5-F12D-4196-8144-F56FCD9631F3}" dt="2022-01-03T16:38:07.179" v="2352" actId="478"/>
          <ac:spMkLst>
            <pc:docMk/>
            <pc:sldMk cId="3276571880" sldId="284"/>
            <ac:spMk id="4" creationId="{2DAD620A-4824-40C5-8268-8105BEBE7A4A}"/>
          </ac:spMkLst>
        </pc:spChg>
        <pc:spChg chg="add del">
          <ac:chgData name="GAL SINAI" userId="e6e354ba35bd79a3" providerId="LiveId" clId="{EFE28FB5-F12D-4196-8144-F56FCD9631F3}" dt="2022-01-03T16:38:09.588" v="2353" actId="478"/>
          <ac:spMkLst>
            <pc:docMk/>
            <pc:sldMk cId="3276571880" sldId="284"/>
            <ac:spMk id="6" creationId="{998C5212-2BE9-4029-ACC2-B51D994CFCE9}"/>
          </ac:spMkLst>
        </pc:spChg>
        <pc:spChg chg="add del mod">
          <ac:chgData name="GAL SINAI" userId="e6e354ba35bd79a3" providerId="LiveId" clId="{EFE28FB5-F12D-4196-8144-F56FCD9631F3}" dt="2022-01-03T16:39:34.517" v="2446" actId="478"/>
          <ac:spMkLst>
            <pc:docMk/>
            <pc:sldMk cId="3276571880" sldId="284"/>
            <ac:spMk id="7" creationId="{2413A35D-F5CA-4D9A-BD20-CDA6482EF1ED}"/>
          </ac:spMkLst>
        </pc:spChg>
        <pc:spChg chg="add del mod">
          <ac:chgData name="GAL SINAI" userId="e6e354ba35bd79a3" providerId="LiveId" clId="{EFE28FB5-F12D-4196-8144-F56FCD9631F3}" dt="2022-01-03T16:40:53.579" v="2481" actId="21"/>
          <ac:spMkLst>
            <pc:docMk/>
            <pc:sldMk cId="3276571880" sldId="284"/>
            <ac:spMk id="8" creationId="{42109D5E-07ED-4268-A020-5151CF2306C5}"/>
          </ac:spMkLst>
        </pc:spChg>
        <pc:spChg chg="add mod">
          <ac:chgData name="GAL SINAI" userId="e6e354ba35bd79a3" providerId="LiveId" clId="{EFE28FB5-F12D-4196-8144-F56FCD9631F3}" dt="2022-01-03T16:45:25.532" v="2592" actId="1076"/>
          <ac:spMkLst>
            <pc:docMk/>
            <pc:sldMk cId="3276571880" sldId="284"/>
            <ac:spMk id="9" creationId="{0C085B0F-AB1C-4BF5-87A5-B96482A2B5CD}"/>
          </ac:spMkLst>
        </pc:spChg>
        <pc:spChg chg="add mod">
          <ac:chgData name="GAL SINAI" userId="e6e354ba35bd79a3" providerId="LiveId" clId="{EFE28FB5-F12D-4196-8144-F56FCD9631F3}" dt="2022-01-03T16:45:28.492" v="2593" actId="1076"/>
          <ac:spMkLst>
            <pc:docMk/>
            <pc:sldMk cId="3276571880" sldId="284"/>
            <ac:spMk id="10" creationId="{A5BD704A-2EC9-456A-8E03-3592BB6F9662}"/>
          </ac:spMkLst>
        </pc:spChg>
        <pc:spChg chg="add del mod">
          <ac:chgData name="GAL SINAI" userId="e6e354ba35bd79a3" providerId="LiveId" clId="{EFE28FB5-F12D-4196-8144-F56FCD9631F3}" dt="2022-01-03T16:43:10.527" v="2490" actId="26606"/>
          <ac:spMkLst>
            <pc:docMk/>
            <pc:sldMk cId="3276571880" sldId="284"/>
            <ac:spMk id="14" creationId="{48F9428A-9E58-4EA9-A0E8-081F3A251D3C}"/>
          </ac:spMkLst>
        </pc:spChg>
        <pc:spChg chg="add del mod">
          <ac:chgData name="GAL SINAI" userId="e6e354ba35bd79a3" providerId="LiveId" clId="{EFE28FB5-F12D-4196-8144-F56FCD9631F3}" dt="2022-01-03T16:43:10.527" v="2490" actId="26606"/>
          <ac:spMkLst>
            <pc:docMk/>
            <pc:sldMk cId="3276571880" sldId="284"/>
            <ac:spMk id="15" creationId="{94BE888C-5215-4FF3-9EB9-BE18F9D8DD92}"/>
          </ac:spMkLst>
        </pc:spChg>
        <pc:spChg chg="add del mod">
          <ac:chgData name="GAL SINAI" userId="e6e354ba35bd79a3" providerId="LiveId" clId="{EFE28FB5-F12D-4196-8144-F56FCD9631F3}" dt="2022-01-03T16:43:03.564" v="2488" actId="26606"/>
          <ac:spMkLst>
            <pc:docMk/>
            <pc:sldMk cId="3276571880" sldId="284"/>
            <ac:spMk id="17" creationId="{48F9428A-9E58-4EA9-A0E8-081F3A251D3C}"/>
          </ac:spMkLst>
        </pc:spChg>
        <pc:spChg chg="add mod">
          <ac:chgData name="GAL SINAI" userId="e6e354ba35bd79a3" providerId="LiveId" clId="{EFE28FB5-F12D-4196-8144-F56FCD9631F3}" dt="2022-01-03T16:52:12.113" v="2923" actId="404"/>
          <ac:spMkLst>
            <pc:docMk/>
            <pc:sldMk cId="3276571880" sldId="284"/>
            <ac:spMk id="18" creationId="{879798A2-D1D6-4ECF-9097-EF1063F64E3D}"/>
          </ac:spMkLst>
        </pc:spChg>
        <pc:spChg chg="add del mod">
          <ac:chgData name="GAL SINAI" userId="e6e354ba35bd79a3" providerId="LiveId" clId="{EFE28FB5-F12D-4196-8144-F56FCD9631F3}" dt="2022-01-03T16:43:03.564" v="2488" actId="26606"/>
          <ac:spMkLst>
            <pc:docMk/>
            <pc:sldMk cId="3276571880" sldId="284"/>
            <ac:spMk id="19" creationId="{94BE888C-5215-4FF3-9EB9-BE18F9D8DD92}"/>
          </ac:spMkLst>
        </pc:spChg>
        <pc:picChg chg="add mod">
          <ac:chgData name="GAL SINAI" userId="e6e354ba35bd79a3" providerId="LiveId" clId="{EFE28FB5-F12D-4196-8144-F56FCD9631F3}" dt="2022-01-03T16:49:45.924" v="2820" actId="1076"/>
          <ac:picMkLst>
            <pc:docMk/>
            <pc:sldMk cId="3276571880" sldId="284"/>
            <ac:picMk id="12" creationId="{C3ADC659-1593-4591-9A9D-53EAD2CC98A4}"/>
          </ac:picMkLst>
        </pc:picChg>
        <pc:picChg chg="add mod modCrop">
          <ac:chgData name="GAL SINAI" userId="e6e354ba35bd79a3" providerId="LiveId" clId="{EFE28FB5-F12D-4196-8144-F56FCD9631F3}" dt="2022-01-03T16:49:34.646" v="2816" actId="1076"/>
          <ac:picMkLst>
            <pc:docMk/>
            <pc:sldMk cId="3276571880" sldId="284"/>
            <ac:picMk id="16" creationId="{3529500A-ACE4-4D4C-B40C-4527AA3A5366}"/>
          </ac:picMkLst>
        </pc:picChg>
      </pc:sldChg>
      <pc:sldChg chg="addSp delSp modSp add mod">
        <pc:chgData name="GAL SINAI" userId="e6e354ba35bd79a3" providerId="LiveId" clId="{EFE28FB5-F12D-4196-8144-F56FCD9631F3}" dt="2022-01-03T16:57:30.390" v="3272" actId="22"/>
        <pc:sldMkLst>
          <pc:docMk/>
          <pc:sldMk cId="931996016" sldId="285"/>
        </pc:sldMkLst>
        <pc:spChg chg="mod">
          <ac:chgData name="GAL SINAI" userId="e6e354ba35bd79a3" providerId="LiveId" clId="{EFE28FB5-F12D-4196-8144-F56FCD9631F3}" dt="2022-01-03T16:52:35.943" v="2926" actId="20577"/>
          <ac:spMkLst>
            <pc:docMk/>
            <pc:sldMk cId="931996016" sldId="285"/>
            <ac:spMk id="10" creationId="{A5BD704A-2EC9-456A-8E03-3592BB6F9662}"/>
          </ac:spMkLst>
        </pc:spChg>
        <pc:spChg chg="add del">
          <ac:chgData name="GAL SINAI" userId="e6e354ba35bd79a3" providerId="LiveId" clId="{EFE28FB5-F12D-4196-8144-F56FCD9631F3}" dt="2022-01-03T16:57:30.390" v="3272" actId="22"/>
          <ac:spMkLst>
            <pc:docMk/>
            <pc:sldMk cId="931996016" sldId="285"/>
            <ac:spMk id="13" creationId="{85F352E3-09C9-4DF4-8261-44F3EBD4B545}"/>
          </ac:spMkLst>
        </pc:spChg>
        <pc:spChg chg="mod">
          <ac:chgData name="GAL SINAI" userId="e6e354ba35bd79a3" providerId="LiveId" clId="{EFE28FB5-F12D-4196-8144-F56FCD9631F3}" dt="2022-01-03T16:56:42.622" v="3270" actId="20577"/>
          <ac:spMkLst>
            <pc:docMk/>
            <pc:sldMk cId="931996016" sldId="285"/>
            <ac:spMk id="18" creationId="{879798A2-D1D6-4ECF-9097-EF1063F64E3D}"/>
          </ac:spMkLst>
        </pc:spChg>
        <pc:picChg chg="add mod">
          <ac:chgData name="GAL SINAI" userId="e6e354ba35bd79a3" providerId="LiveId" clId="{EFE28FB5-F12D-4196-8144-F56FCD9631F3}" dt="2022-01-03T16:54:01.851" v="2954" actId="29295"/>
          <ac:picMkLst>
            <pc:docMk/>
            <pc:sldMk cId="931996016" sldId="285"/>
            <ac:picMk id="3" creationId="{5DA07E32-5101-4F06-8534-25EA63FF6A48}"/>
          </ac:picMkLst>
        </pc:picChg>
        <pc:picChg chg="add mod">
          <ac:chgData name="GAL SINAI" userId="e6e354ba35bd79a3" providerId="LiveId" clId="{EFE28FB5-F12D-4196-8144-F56FCD9631F3}" dt="2022-01-03T16:54:13.443" v="2968" actId="29295"/>
          <ac:picMkLst>
            <pc:docMk/>
            <pc:sldMk cId="931996016" sldId="285"/>
            <ac:picMk id="5" creationId="{AF4AAFB3-C7E5-4B9E-B884-EB3694BC83C1}"/>
          </ac:picMkLst>
        </pc:picChg>
        <pc:picChg chg="del">
          <ac:chgData name="GAL SINAI" userId="e6e354ba35bd79a3" providerId="LiveId" clId="{EFE28FB5-F12D-4196-8144-F56FCD9631F3}" dt="2022-01-03T16:52:56.438" v="2927" actId="478"/>
          <ac:picMkLst>
            <pc:docMk/>
            <pc:sldMk cId="931996016" sldId="285"/>
            <ac:picMk id="12" creationId="{C3ADC659-1593-4591-9A9D-53EAD2CC98A4}"/>
          </ac:picMkLst>
        </pc:picChg>
        <pc:picChg chg="del">
          <ac:chgData name="GAL SINAI" userId="e6e354ba35bd79a3" providerId="LiveId" clId="{EFE28FB5-F12D-4196-8144-F56FCD9631F3}" dt="2022-01-03T16:52:58.701" v="2928" actId="478"/>
          <ac:picMkLst>
            <pc:docMk/>
            <pc:sldMk cId="931996016" sldId="285"/>
            <ac:picMk id="16" creationId="{3529500A-ACE4-4D4C-B40C-4527AA3A5366}"/>
          </ac:picMkLst>
        </pc:picChg>
      </pc:sldChg>
      <pc:sldChg chg="addSp delSp modSp add mod ord">
        <pc:chgData name="GAL SINAI" userId="e6e354ba35bd79a3" providerId="LiveId" clId="{EFE28FB5-F12D-4196-8144-F56FCD9631F3}" dt="2022-01-03T17:00:32.888" v="3351" actId="14100"/>
        <pc:sldMkLst>
          <pc:docMk/>
          <pc:sldMk cId="4266541355" sldId="286"/>
        </pc:sldMkLst>
        <pc:spChg chg="mod">
          <ac:chgData name="GAL SINAI" userId="e6e354ba35bd79a3" providerId="LiveId" clId="{EFE28FB5-F12D-4196-8144-F56FCD9631F3}" dt="2022-01-03T16:57:43.726" v="3279" actId="20577"/>
          <ac:spMkLst>
            <pc:docMk/>
            <pc:sldMk cId="4266541355" sldId="286"/>
            <ac:spMk id="10" creationId="{A5BD704A-2EC9-456A-8E03-3592BB6F9662}"/>
          </ac:spMkLst>
        </pc:spChg>
        <pc:spChg chg="mod">
          <ac:chgData name="GAL SINAI" userId="e6e354ba35bd79a3" providerId="LiveId" clId="{EFE28FB5-F12D-4196-8144-F56FCD9631F3}" dt="2022-01-03T17:00:32.888" v="3351" actId="14100"/>
          <ac:spMkLst>
            <pc:docMk/>
            <pc:sldMk cId="4266541355" sldId="286"/>
            <ac:spMk id="18" creationId="{879798A2-D1D6-4ECF-9097-EF1063F64E3D}"/>
          </ac:spMkLst>
        </pc:spChg>
        <pc:picChg chg="add mod">
          <ac:chgData name="GAL SINAI" userId="e6e354ba35bd79a3" providerId="LiveId" clId="{EFE28FB5-F12D-4196-8144-F56FCD9631F3}" dt="2022-01-03T16:59:11.579" v="3308" actId="1076"/>
          <ac:picMkLst>
            <pc:docMk/>
            <pc:sldMk cId="4266541355" sldId="286"/>
            <ac:picMk id="3" creationId="{B04BD74A-AC2E-48B0-AD85-9696AF09F227}"/>
          </ac:picMkLst>
        </pc:picChg>
        <pc:picChg chg="add mod">
          <ac:chgData name="GAL SINAI" userId="e6e354ba35bd79a3" providerId="LiveId" clId="{EFE28FB5-F12D-4196-8144-F56FCD9631F3}" dt="2022-01-03T16:59:18.149" v="3321" actId="29295"/>
          <ac:picMkLst>
            <pc:docMk/>
            <pc:sldMk cId="4266541355" sldId="286"/>
            <ac:picMk id="5" creationId="{317508E5-8165-4C0A-A461-28E6A2DC452C}"/>
          </ac:picMkLst>
        </pc:picChg>
        <pc:picChg chg="del">
          <ac:chgData name="GAL SINAI" userId="e6e354ba35bd79a3" providerId="LiveId" clId="{EFE28FB5-F12D-4196-8144-F56FCD9631F3}" dt="2022-01-03T16:57:46.021" v="3280" actId="478"/>
          <ac:picMkLst>
            <pc:docMk/>
            <pc:sldMk cId="4266541355" sldId="286"/>
            <ac:picMk id="12" creationId="{C3ADC659-1593-4591-9A9D-53EAD2CC98A4}"/>
          </ac:picMkLst>
        </pc:picChg>
        <pc:picChg chg="del">
          <ac:chgData name="GAL SINAI" userId="e6e354ba35bd79a3" providerId="LiveId" clId="{EFE28FB5-F12D-4196-8144-F56FCD9631F3}" dt="2022-01-03T16:57:47.345" v="3281" actId="478"/>
          <ac:picMkLst>
            <pc:docMk/>
            <pc:sldMk cId="4266541355" sldId="286"/>
            <ac:picMk id="16" creationId="{3529500A-ACE4-4D4C-B40C-4527AA3A5366}"/>
          </ac:picMkLst>
        </pc:picChg>
      </pc:sldChg>
      <pc:sldChg chg="addSp delSp modSp add mod ord">
        <pc:chgData name="GAL SINAI" userId="e6e354ba35bd79a3" providerId="LiveId" clId="{EFE28FB5-F12D-4196-8144-F56FCD9631F3}" dt="2022-01-03T17:08:04.079" v="3781" actId="20577"/>
        <pc:sldMkLst>
          <pc:docMk/>
          <pc:sldMk cId="2820276960" sldId="287"/>
        </pc:sldMkLst>
        <pc:spChg chg="mod">
          <ac:chgData name="GAL SINAI" userId="e6e354ba35bd79a3" providerId="LiveId" clId="{EFE28FB5-F12D-4196-8144-F56FCD9631F3}" dt="2022-01-03T17:08:04.079" v="3781" actId="20577"/>
          <ac:spMkLst>
            <pc:docMk/>
            <pc:sldMk cId="2820276960" sldId="287"/>
            <ac:spMk id="10" creationId="{A5BD704A-2EC9-456A-8E03-3592BB6F9662}"/>
          </ac:spMkLst>
        </pc:spChg>
        <pc:spChg chg="mod">
          <ac:chgData name="GAL SINAI" userId="e6e354ba35bd79a3" providerId="LiveId" clId="{EFE28FB5-F12D-4196-8144-F56FCD9631F3}" dt="2022-01-03T17:07:39.881" v="3774" actId="403"/>
          <ac:spMkLst>
            <pc:docMk/>
            <pc:sldMk cId="2820276960" sldId="287"/>
            <ac:spMk id="18" creationId="{879798A2-D1D6-4ECF-9097-EF1063F64E3D}"/>
          </ac:spMkLst>
        </pc:spChg>
        <pc:picChg chg="add mod">
          <ac:chgData name="GAL SINAI" userId="e6e354ba35bd79a3" providerId="LiveId" clId="{EFE28FB5-F12D-4196-8144-F56FCD9631F3}" dt="2022-01-03T17:01:49.188" v="3376" actId="29295"/>
          <ac:picMkLst>
            <pc:docMk/>
            <pc:sldMk cId="2820276960" sldId="287"/>
            <ac:picMk id="3" creationId="{2D9585A4-0DCF-4C18-8000-4FF843AB35FC}"/>
          </ac:picMkLst>
        </pc:picChg>
        <pc:picChg chg="add mod">
          <ac:chgData name="GAL SINAI" userId="e6e354ba35bd79a3" providerId="LiveId" clId="{EFE28FB5-F12D-4196-8144-F56FCD9631F3}" dt="2022-01-03T17:02:16.902" v="3382" actId="1076"/>
          <ac:picMkLst>
            <pc:docMk/>
            <pc:sldMk cId="2820276960" sldId="287"/>
            <ac:picMk id="5" creationId="{01D550C7-1CD2-437E-B02B-1EEC2B6902B2}"/>
          </ac:picMkLst>
        </pc:picChg>
        <pc:picChg chg="del">
          <ac:chgData name="GAL SINAI" userId="e6e354ba35bd79a3" providerId="LiveId" clId="{EFE28FB5-F12D-4196-8144-F56FCD9631F3}" dt="2022-01-03T17:01:14.299" v="3355" actId="478"/>
          <ac:picMkLst>
            <pc:docMk/>
            <pc:sldMk cId="2820276960" sldId="287"/>
            <ac:picMk id="12" creationId="{C3ADC659-1593-4591-9A9D-53EAD2CC98A4}"/>
          </ac:picMkLst>
        </pc:picChg>
        <pc:picChg chg="del">
          <ac:chgData name="GAL SINAI" userId="e6e354ba35bd79a3" providerId="LiveId" clId="{EFE28FB5-F12D-4196-8144-F56FCD9631F3}" dt="2022-01-03T17:01:16.058" v="3356" actId="478"/>
          <ac:picMkLst>
            <pc:docMk/>
            <pc:sldMk cId="2820276960" sldId="287"/>
            <ac:picMk id="16" creationId="{3529500A-ACE4-4D4C-B40C-4527AA3A5366}"/>
          </ac:picMkLst>
        </pc:picChg>
      </pc:sldChg>
      <pc:sldChg chg="addSp delSp modSp add mod ord">
        <pc:chgData name="GAL SINAI" userId="e6e354ba35bd79a3" providerId="LiveId" clId="{EFE28FB5-F12D-4196-8144-F56FCD9631F3}" dt="2022-01-03T17:13:27.698" v="4079" actId="20577"/>
        <pc:sldMkLst>
          <pc:docMk/>
          <pc:sldMk cId="1192046716" sldId="288"/>
        </pc:sldMkLst>
        <pc:spChg chg="mod">
          <ac:chgData name="GAL SINAI" userId="e6e354ba35bd79a3" providerId="LiveId" clId="{EFE28FB5-F12D-4196-8144-F56FCD9631F3}" dt="2022-01-03T17:08:10.370" v="3783" actId="20577"/>
          <ac:spMkLst>
            <pc:docMk/>
            <pc:sldMk cId="1192046716" sldId="288"/>
            <ac:spMk id="10" creationId="{A5BD704A-2EC9-456A-8E03-3592BB6F9662}"/>
          </ac:spMkLst>
        </pc:spChg>
        <pc:spChg chg="add mod">
          <ac:chgData name="GAL SINAI" userId="e6e354ba35bd79a3" providerId="LiveId" clId="{EFE28FB5-F12D-4196-8144-F56FCD9631F3}" dt="2022-01-03T17:13:27.698" v="4079" actId="20577"/>
          <ac:spMkLst>
            <pc:docMk/>
            <pc:sldMk cId="1192046716" sldId="288"/>
            <ac:spMk id="13" creationId="{CE1038A0-72BE-4254-AA28-E503C6AEC65A}"/>
          </ac:spMkLst>
        </pc:spChg>
        <pc:spChg chg="del mod">
          <ac:chgData name="GAL SINAI" userId="e6e354ba35bd79a3" providerId="LiveId" clId="{EFE28FB5-F12D-4196-8144-F56FCD9631F3}" dt="2022-01-03T17:09:39.841" v="3805"/>
          <ac:spMkLst>
            <pc:docMk/>
            <pc:sldMk cId="1192046716" sldId="288"/>
            <ac:spMk id="18" creationId="{879798A2-D1D6-4ECF-9097-EF1063F64E3D}"/>
          </ac:spMkLst>
        </pc:spChg>
        <pc:picChg chg="add mod">
          <ac:chgData name="GAL SINAI" userId="e6e354ba35bd79a3" providerId="LiveId" clId="{EFE28FB5-F12D-4196-8144-F56FCD9631F3}" dt="2022-01-03T17:09:03.578" v="3791" actId="1076"/>
          <ac:picMkLst>
            <pc:docMk/>
            <pc:sldMk cId="1192046716" sldId="288"/>
            <ac:picMk id="3" creationId="{62A8F554-9C05-4828-B738-B1822C40C7C5}"/>
          </ac:picMkLst>
        </pc:picChg>
        <pc:picChg chg="add mod">
          <ac:chgData name="GAL SINAI" userId="e6e354ba35bd79a3" providerId="LiveId" clId="{EFE28FB5-F12D-4196-8144-F56FCD9631F3}" dt="2022-01-03T17:09:21.700" v="3798" actId="14100"/>
          <ac:picMkLst>
            <pc:docMk/>
            <pc:sldMk cId="1192046716" sldId="288"/>
            <ac:picMk id="5" creationId="{D2D49D84-3CFE-4414-A699-CB16F67C72B9}"/>
          </ac:picMkLst>
        </pc:picChg>
        <pc:picChg chg="add mod">
          <ac:chgData name="GAL SINAI" userId="e6e354ba35bd79a3" providerId="LiveId" clId="{EFE28FB5-F12D-4196-8144-F56FCD9631F3}" dt="2022-01-03T17:09:38.779" v="3803" actId="1076"/>
          <ac:picMkLst>
            <pc:docMk/>
            <pc:sldMk cId="1192046716" sldId="288"/>
            <ac:picMk id="7" creationId="{13770443-3355-4C62-9127-9747B780A3FC}"/>
          </ac:picMkLst>
        </pc:picChg>
        <pc:picChg chg="del">
          <ac:chgData name="GAL SINAI" userId="e6e354ba35bd79a3" providerId="LiveId" clId="{EFE28FB5-F12D-4196-8144-F56FCD9631F3}" dt="2022-01-03T17:07:55.084" v="3778" actId="478"/>
          <ac:picMkLst>
            <pc:docMk/>
            <pc:sldMk cId="1192046716" sldId="288"/>
            <ac:picMk id="12" creationId="{C3ADC659-1593-4591-9A9D-53EAD2CC98A4}"/>
          </ac:picMkLst>
        </pc:picChg>
        <pc:picChg chg="del">
          <ac:chgData name="GAL SINAI" userId="e6e354ba35bd79a3" providerId="LiveId" clId="{EFE28FB5-F12D-4196-8144-F56FCD9631F3}" dt="2022-01-03T17:07:56.744" v="3779" actId="478"/>
          <ac:picMkLst>
            <pc:docMk/>
            <pc:sldMk cId="1192046716" sldId="288"/>
            <ac:picMk id="16" creationId="{3529500A-ACE4-4D4C-B40C-4527AA3A5366}"/>
          </ac:picMkLst>
        </pc:picChg>
      </pc:sldChg>
      <pc:sldChg chg="addSp delSp modSp add mod">
        <pc:chgData name="GAL SINAI" userId="e6e354ba35bd79a3" providerId="LiveId" clId="{EFE28FB5-F12D-4196-8144-F56FCD9631F3}" dt="2022-01-03T17:58:01.093" v="5086" actId="22"/>
        <pc:sldMkLst>
          <pc:docMk/>
          <pc:sldMk cId="1446217977" sldId="289"/>
        </pc:sldMkLst>
        <pc:spChg chg="mod">
          <ac:chgData name="GAL SINAI" userId="e6e354ba35bd79a3" providerId="LiveId" clId="{EFE28FB5-F12D-4196-8144-F56FCD9631F3}" dt="2022-01-03T17:31:28.186" v="4112" actId="1076"/>
          <ac:spMkLst>
            <pc:docMk/>
            <pc:sldMk cId="1446217977" sldId="289"/>
            <ac:spMk id="4" creationId="{82E614C7-D6F2-4618-A0D4-600DFB463BDF}"/>
          </ac:spMkLst>
        </pc:spChg>
        <pc:spChg chg="del mod">
          <ac:chgData name="GAL SINAI" userId="e6e354ba35bd79a3" providerId="LiveId" clId="{EFE28FB5-F12D-4196-8144-F56FCD9631F3}" dt="2022-01-03T17:30:21.682" v="4111"/>
          <ac:spMkLst>
            <pc:docMk/>
            <pc:sldMk cId="1446217977" sldId="289"/>
            <ac:spMk id="5" creationId="{3332929C-234C-4A08-AD58-16F791C78086}"/>
          </ac:spMkLst>
        </pc:spChg>
        <pc:spChg chg="add mod">
          <ac:chgData name="GAL SINAI" userId="e6e354ba35bd79a3" providerId="LiveId" clId="{EFE28FB5-F12D-4196-8144-F56FCD9631F3}" dt="2022-01-03T17:46:09.657" v="4675" actId="1076"/>
          <ac:spMkLst>
            <pc:docMk/>
            <pc:sldMk cId="1446217977" sldId="289"/>
            <ac:spMk id="6" creationId="{529DF6E3-3BE7-44D9-96FB-BC47B0789917}"/>
          </ac:spMkLst>
        </pc:spChg>
        <pc:spChg chg="add mod">
          <ac:chgData name="GAL SINAI" userId="e6e354ba35bd79a3" providerId="LiveId" clId="{EFE28FB5-F12D-4196-8144-F56FCD9631F3}" dt="2022-01-03T17:48:58.609" v="4919" actId="14100"/>
          <ac:spMkLst>
            <pc:docMk/>
            <pc:sldMk cId="1446217977" sldId="289"/>
            <ac:spMk id="13" creationId="{4B7A6823-01B6-46BC-94B1-8E379152FDE1}"/>
          </ac:spMkLst>
        </pc:spChg>
        <pc:spChg chg="add mod">
          <ac:chgData name="GAL SINAI" userId="e6e354ba35bd79a3" providerId="LiveId" clId="{EFE28FB5-F12D-4196-8144-F56FCD9631F3}" dt="2022-01-03T17:57:20.865" v="5084" actId="1035"/>
          <ac:spMkLst>
            <pc:docMk/>
            <pc:sldMk cId="1446217977" sldId="289"/>
            <ac:spMk id="14" creationId="{CB7F3F6F-BEB4-4411-9324-4391B3AA423B}"/>
          </ac:spMkLst>
        </pc:spChg>
        <pc:spChg chg="add mod">
          <ac:chgData name="GAL SINAI" userId="e6e354ba35bd79a3" providerId="LiveId" clId="{EFE28FB5-F12D-4196-8144-F56FCD9631F3}" dt="2022-01-03T17:50:26.914" v="5008" actId="1076"/>
          <ac:spMkLst>
            <pc:docMk/>
            <pc:sldMk cId="1446217977" sldId="289"/>
            <ac:spMk id="15" creationId="{4B12D869-8F25-49B5-8681-B62242682FCC}"/>
          </ac:spMkLst>
        </pc:spChg>
        <pc:spChg chg="add mod">
          <ac:chgData name="GAL SINAI" userId="e6e354ba35bd79a3" providerId="LiveId" clId="{EFE28FB5-F12D-4196-8144-F56FCD9631F3}" dt="2022-01-03T17:50:40.108" v="5012" actId="1076"/>
          <ac:spMkLst>
            <pc:docMk/>
            <pc:sldMk cId="1446217977" sldId="289"/>
            <ac:spMk id="16" creationId="{AD4850F0-A73B-4C81-9DF4-6813B0CBF24D}"/>
          </ac:spMkLst>
        </pc:spChg>
        <pc:spChg chg="add del mod">
          <ac:chgData name="GAL SINAI" userId="e6e354ba35bd79a3" providerId="LiveId" clId="{EFE28FB5-F12D-4196-8144-F56FCD9631F3}" dt="2022-01-03T17:57:04.697" v="5077"/>
          <ac:spMkLst>
            <pc:docMk/>
            <pc:sldMk cId="1446217977" sldId="289"/>
            <ac:spMk id="17" creationId="{E04A021D-77DB-48D6-B2E4-9A798F582303}"/>
          </ac:spMkLst>
        </pc:spChg>
        <pc:spChg chg="add mod">
          <ac:chgData name="GAL SINAI" userId="e6e354ba35bd79a3" providerId="LiveId" clId="{EFE28FB5-F12D-4196-8144-F56FCD9631F3}" dt="2022-01-03T17:57:01.452" v="5075" actId="20577"/>
          <ac:spMkLst>
            <pc:docMk/>
            <pc:sldMk cId="1446217977" sldId="289"/>
            <ac:spMk id="18" creationId="{6B4436F5-E63B-4646-9FF9-C19B1000C6AD}"/>
          </ac:spMkLst>
        </pc:spChg>
        <pc:spChg chg="add del mod">
          <ac:chgData name="GAL SINAI" userId="e6e354ba35bd79a3" providerId="LiveId" clId="{EFE28FB5-F12D-4196-8144-F56FCD9631F3}" dt="2022-01-03T17:56:48.130" v="5072"/>
          <ac:spMkLst>
            <pc:docMk/>
            <pc:sldMk cId="1446217977" sldId="289"/>
            <ac:spMk id="19" creationId="{312E3BB1-CA5D-4E92-A682-43187BFF7C55}"/>
          </ac:spMkLst>
        </pc:spChg>
        <pc:spChg chg="add del">
          <ac:chgData name="GAL SINAI" userId="e6e354ba35bd79a3" providerId="LiveId" clId="{EFE28FB5-F12D-4196-8144-F56FCD9631F3}" dt="2022-01-03T17:58:01.093" v="5086" actId="22"/>
          <ac:spMkLst>
            <pc:docMk/>
            <pc:sldMk cId="1446217977" sldId="289"/>
            <ac:spMk id="21" creationId="{24304A05-8A22-4692-8B5A-60ABFBC3BC8D}"/>
          </ac:spMkLst>
        </pc:spChg>
        <pc:picChg chg="add del mod">
          <ac:chgData name="GAL SINAI" userId="e6e354ba35bd79a3" providerId="LiveId" clId="{EFE28FB5-F12D-4196-8144-F56FCD9631F3}" dt="2022-01-03T17:38:56.245" v="4115" actId="21"/>
          <ac:picMkLst>
            <pc:docMk/>
            <pc:sldMk cId="1446217977" sldId="289"/>
            <ac:picMk id="3" creationId="{716D8931-FC24-40FA-92D4-460F52EC7901}"/>
          </ac:picMkLst>
        </pc:picChg>
        <pc:picChg chg="add mod">
          <ac:chgData name="GAL SINAI" userId="e6e354ba35bd79a3" providerId="LiveId" clId="{EFE28FB5-F12D-4196-8144-F56FCD9631F3}" dt="2022-01-03T17:52:07.889" v="5053" actId="29295"/>
          <ac:picMkLst>
            <pc:docMk/>
            <pc:sldMk cId="1446217977" sldId="289"/>
            <ac:picMk id="8" creationId="{385B8345-DAD9-4F13-9C48-38618DFF8185}"/>
          </ac:picMkLst>
        </pc:picChg>
        <pc:picChg chg="add mod">
          <ac:chgData name="GAL SINAI" userId="e6e354ba35bd79a3" providerId="LiveId" clId="{EFE28FB5-F12D-4196-8144-F56FCD9631F3}" dt="2022-01-03T17:51:49.892" v="5025" actId="29295"/>
          <ac:picMkLst>
            <pc:docMk/>
            <pc:sldMk cId="1446217977" sldId="289"/>
            <ac:picMk id="10" creationId="{8450C52A-AC3B-4E07-B10C-DC2F8A0B485E}"/>
          </ac:picMkLst>
        </pc:picChg>
        <pc:picChg chg="add mod">
          <ac:chgData name="GAL SINAI" userId="e6e354ba35bd79a3" providerId="LiveId" clId="{EFE28FB5-F12D-4196-8144-F56FCD9631F3}" dt="2022-01-03T17:52:00.470" v="5038" actId="29295"/>
          <ac:picMkLst>
            <pc:docMk/>
            <pc:sldMk cId="1446217977" sldId="289"/>
            <ac:picMk id="12" creationId="{BCC6A913-CBF1-4089-B8A0-3BCDCFD54973}"/>
          </ac:picMkLst>
        </pc:picChg>
      </pc:sldChg>
      <pc:sldChg chg="addSp delSp modSp add mod">
        <pc:chgData name="GAL SINAI" userId="e6e354ba35bd79a3" providerId="LiveId" clId="{EFE28FB5-F12D-4196-8144-F56FCD9631F3}" dt="2022-01-03T18:20:11.079" v="6579" actId="403"/>
        <pc:sldMkLst>
          <pc:docMk/>
          <pc:sldMk cId="3442446971" sldId="290"/>
        </pc:sldMkLst>
        <pc:spChg chg="del">
          <ac:chgData name="GAL SINAI" userId="e6e354ba35bd79a3" providerId="LiveId" clId="{EFE28FB5-F12D-4196-8144-F56FCD9631F3}" dt="2022-01-03T17:58:17.146" v="5092" actId="478"/>
          <ac:spMkLst>
            <pc:docMk/>
            <pc:sldMk cId="3442446971" sldId="290"/>
            <ac:spMk id="6" creationId="{529DF6E3-3BE7-44D9-96FB-BC47B0789917}"/>
          </ac:spMkLst>
        </pc:spChg>
        <pc:spChg chg="del">
          <ac:chgData name="GAL SINAI" userId="e6e354ba35bd79a3" providerId="LiveId" clId="{EFE28FB5-F12D-4196-8144-F56FCD9631F3}" dt="2022-01-03T17:58:18.985" v="5093" actId="478"/>
          <ac:spMkLst>
            <pc:docMk/>
            <pc:sldMk cId="3442446971" sldId="290"/>
            <ac:spMk id="13" creationId="{4B7A6823-01B6-46BC-94B1-8E379152FDE1}"/>
          </ac:spMkLst>
        </pc:spChg>
        <pc:spChg chg="del">
          <ac:chgData name="GAL SINAI" userId="e6e354ba35bd79a3" providerId="LiveId" clId="{EFE28FB5-F12D-4196-8144-F56FCD9631F3}" dt="2022-01-03T17:58:19.837" v="5094" actId="478"/>
          <ac:spMkLst>
            <pc:docMk/>
            <pc:sldMk cId="3442446971" sldId="290"/>
            <ac:spMk id="14" creationId="{CB7F3F6F-BEB4-4411-9324-4391B3AA423B}"/>
          </ac:spMkLst>
        </pc:spChg>
        <pc:spChg chg="del">
          <ac:chgData name="GAL SINAI" userId="e6e354ba35bd79a3" providerId="LiveId" clId="{EFE28FB5-F12D-4196-8144-F56FCD9631F3}" dt="2022-01-03T17:58:11.678" v="5091" actId="478"/>
          <ac:spMkLst>
            <pc:docMk/>
            <pc:sldMk cId="3442446971" sldId="290"/>
            <ac:spMk id="15" creationId="{4B12D869-8F25-49B5-8681-B62242682FCC}"/>
          </ac:spMkLst>
        </pc:spChg>
        <pc:spChg chg="del">
          <ac:chgData name="GAL SINAI" userId="e6e354ba35bd79a3" providerId="LiveId" clId="{EFE28FB5-F12D-4196-8144-F56FCD9631F3}" dt="2022-01-03T17:58:22.015" v="5097" actId="478"/>
          <ac:spMkLst>
            <pc:docMk/>
            <pc:sldMk cId="3442446971" sldId="290"/>
            <ac:spMk id="16" creationId="{AD4850F0-A73B-4C81-9DF4-6813B0CBF24D}"/>
          </ac:spMkLst>
        </pc:spChg>
        <pc:spChg chg="add mod">
          <ac:chgData name="GAL SINAI" userId="e6e354ba35bd79a3" providerId="LiveId" clId="{EFE28FB5-F12D-4196-8144-F56FCD9631F3}" dt="2022-01-03T18:20:11.079" v="6579" actId="403"/>
          <ac:spMkLst>
            <pc:docMk/>
            <pc:sldMk cId="3442446971" sldId="290"/>
            <ac:spMk id="17" creationId="{6CE47556-D614-4C0F-9376-41D20AAEFFB9}"/>
          </ac:spMkLst>
        </pc:spChg>
        <pc:spChg chg="del mod">
          <ac:chgData name="GAL SINAI" userId="e6e354ba35bd79a3" providerId="LiveId" clId="{EFE28FB5-F12D-4196-8144-F56FCD9631F3}" dt="2022-01-03T17:58:21.162" v="5096" actId="478"/>
          <ac:spMkLst>
            <pc:docMk/>
            <pc:sldMk cId="3442446971" sldId="290"/>
            <ac:spMk id="18" creationId="{6B4436F5-E63B-4646-9FF9-C19B1000C6AD}"/>
          </ac:spMkLst>
        </pc:spChg>
        <pc:spChg chg="add del mod">
          <ac:chgData name="GAL SINAI" userId="e6e354ba35bd79a3" providerId="LiveId" clId="{EFE28FB5-F12D-4196-8144-F56FCD9631F3}" dt="2022-01-03T18:12:01.305" v="5966" actId="478"/>
          <ac:spMkLst>
            <pc:docMk/>
            <pc:sldMk cId="3442446971" sldId="290"/>
            <ac:spMk id="19" creationId="{C58A5F70-2B03-42A5-B70E-B53840FD6F8C}"/>
          </ac:spMkLst>
        </pc:spChg>
        <pc:spChg chg="add mod">
          <ac:chgData name="GAL SINAI" userId="e6e354ba35bd79a3" providerId="LiveId" clId="{EFE28FB5-F12D-4196-8144-F56FCD9631F3}" dt="2022-01-03T18:19:20.275" v="6577" actId="20577"/>
          <ac:spMkLst>
            <pc:docMk/>
            <pc:sldMk cId="3442446971" sldId="290"/>
            <ac:spMk id="20" creationId="{749DEE80-6346-482F-83F0-2B47B5931B97}"/>
          </ac:spMkLst>
        </pc:spChg>
        <pc:picChg chg="add mod">
          <ac:chgData name="GAL SINAI" userId="e6e354ba35bd79a3" providerId="LiveId" clId="{EFE28FB5-F12D-4196-8144-F56FCD9631F3}" dt="2022-01-03T18:15:27.213" v="6192" actId="29295"/>
          <ac:picMkLst>
            <pc:docMk/>
            <pc:sldMk cId="3442446971" sldId="290"/>
            <ac:picMk id="3" creationId="{13B8BD25-3381-4E76-B27B-71893E880C95}"/>
          </ac:picMkLst>
        </pc:picChg>
        <pc:picChg chg="del">
          <ac:chgData name="GAL SINAI" userId="e6e354ba35bd79a3" providerId="LiveId" clId="{EFE28FB5-F12D-4196-8144-F56FCD9631F3}" dt="2022-01-03T17:58:09.633" v="5090" actId="478"/>
          <ac:picMkLst>
            <pc:docMk/>
            <pc:sldMk cId="3442446971" sldId="290"/>
            <ac:picMk id="8" creationId="{385B8345-DAD9-4F13-9C48-38618DFF8185}"/>
          </ac:picMkLst>
        </pc:picChg>
        <pc:picChg chg="del">
          <ac:chgData name="GAL SINAI" userId="e6e354ba35bd79a3" providerId="LiveId" clId="{EFE28FB5-F12D-4196-8144-F56FCD9631F3}" dt="2022-01-03T17:58:05.444" v="5088" actId="478"/>
          <ac:picMkLst>
            <pc:docMk/>
            <pc:sldMk cId="3442446971" sldId="290"/>
            <ac:picMk id="10" creationId="{8450C52A-AC3B-4E07-B10C-DC2F8A0B485E}"/>
          </ac:picMkLst>
        </pc:picChg>
        <pc:picChg chg="del">
          <ac:chgData name="GAL SINAI" userId="e6e354ba35bd79a3" providerId="LiveId" clId="{EFE28FB5-F12D-4196-8144-F56FCD9631F3}" dt="2022-01-03T17:58:07.400" v="5089" actId="478"/>
          <ac:picMkLst>
            <pc:docMk/>
            <pc:sldMk cId="3442446971" sldId="290"/>
            <ac:picMk id="12" creationId="{BCC6A913-CBF1-4089-B8A0-3BCDCFD54973}"/>
          </ac:picMkLst>
        </pc:picChg>
      </pc:sldChg>
      <pc:sldChg chg="addSp delSp modSp new mod setBg">
        <pc:chgData name="GAL SINAI" userId="e6e354ba35bd79a3" providerId="LiveId" clId="{EFE28FB5-F12D-4196-8144-F56FCD9631F3}" dt="2022-01-03T18:37:58.035" v="7046" actId="1076"/>
        <pc:sldMkLst>
          <pc:docMk/>
          <pc:sldMk cId="1778397523" sldId="291"/>
        </pc:sldMkLst>
        <pc:spChg chg="del">
          <ac:chgData name="GAL SINAI" userId="e6e354ba35bd79a3" providerId="LiveId" clId="{EFE28FB5-F12D-4196-8144-F56FCD9631F3}" dt="2022-01-03T18:22:00.056" v="6581" actId="478"/>
          <ac:spMkLst>
            <pc:docMk/>
            <pc:sldMk cId="1778397523" sldId="291"/>
            <ac:spMk id="2" creationId="{93E7CDD0-DEA0-453C-A4A3-6BA783029AAB}"/>
          </ac:spMkLst>
        </pc:spChg>
        <pc:spChg chg="del">
          <ac:chgData name="GAL SINAI" userId="e6e354ba35bd79a3" providerId="LiveId" clId="{EFE28FB5-F12D-4196-8144-F56FCD9631F3}" dt="2022-01-03T18:22:01.164" v="6582" actId="478"/>
          <ac:spMkLst>
            <pc:docMk/>
            <pc:sldMk cId="1778397523" sldId="291"/>
            <ac:spMk id="3" creationId="{E532AE38-BA99-4131-8764-E85209A1F136}"/>
          </ac:spMkLst>
        </pc:spChg>
        <pc:spChg chg="add del mod">
          <ac:chgData name="GAL SINAI" userId="e6e354ba35bd79a3" providerId="LiveId" clId="{EFE28FB5-F12D-4196-8144-F56FCD9631F3}" dt="2022-01-03T18:37:34.762" v="7018" actId="478"/>
          <ac:spMkLst>
            <pc:docMk/>
            <pc:sldMk cId="1778397523" sldId="291"/>
            <ac:spMk id="4" creationId="{3D951131-AD80-439A-B465-2F173EC7A294}"/>
          </ac:spMkLst>
        </pc:spChg>
        <pc:spChg chg="add del mod">
          <ac:chgData name="GAL SINAI" userId="e6e354ba35bd79a3" providerId="LiveId" clId="{EFE28FB5-F12D-4196-8144-F56FCD9631F3}" dt="2022-01-03T18:27:33.317" v="6622" actId="478"/>
          <ac:spMkLst>
            <pc:docMk/>
            <pc:sldMk cId="1778397523" sldId="291"/>
            <ac:spMk id="5" creationId="{D8DA75EF-6A96-440B-8925-B6FF5F415423}"/>
          </ac:spMkLst>
        </pc:spChg>
        <pc:spChg chg="add del">
          <ac:chgData name="GAL SINAI" userId="e6e354ba35bd79a3" providerId="LiveId" clId="{EFE28FB5-F12D-4196-8144-F56FCD9631F3}" dt="2022-01-03T18:28:10.408" v="6624" actId="478"/>
          <ac:spMkLst>
            <pc:docMk/>
            <pc:sldMk cId="1778397523" sldId="291"/>
            <ac:spMk id="6" creationId="{430DD9E1-FA08-4638-8079-8123FC32867C}"/>
          </ac:spMkLst>
        </pc:spChg>
        <pc:spChg chg="add mod">
          <ac:chgData name="GAL SINAI" userId="e6e354ba35bd79a3" providerId="LiveId" clId="{EFE28FB5-F12D-4196-8144-F56FCD9631F3}" dt="2022-01-03T18:37:26.762" v="7016" actId="1076"/>
          <ac:spMkLst>
            <pc:docMk/>
            <pc:sldMk cId="1778397523" sldId="291"/>
            <ac:spMk id="10" creationId="{1B923676-FDAA-4C51-A997-A93F2A00CB3F}"/>
          </ac:spMkLst>
        </pc:spChg>
        <pc:spChg chg="add mod">
          <ac:chgData name="GAL SINAI" userId="e6e354ba35bd79a3" providerId="LiveId" clId="{EFE28FB5-F12D-4196-8144-F56FCD9631F3}" dt="2022-01-03T18:37:58.035" v="7046" actId="1076"/>
          <ac:spMkLst>
            <pc:docMk/>
            <pc:sldMk cId="1778397523" sldId="291"/>
            <ac:spMk id="11" creationId="{FAC90049-7A29-4C36-9EE7-99F36D2B7F3A}"/>
          </ac:spMkLst>
        </pc:spChg>
        <pc:picChg chg="add mod">
          <ac:chgData name="GAL SINAI" userId="e6e354ba35bd79a3" providerId="LiveId" clId="{EFE28FB5-F12D-4196-8144-F56FCD9631F3}" dt="2022-01-03T18:36:56.169" v="7008" actId="1076"/>
          <ac:picMkLst>
            <pc:docMk/>
            <pc:sldMk cId="1778397523" sldId="291"/>
            <ac:picMk id="8" creationId="{2026E172-02F9-4452-8B05-DB5E63A5765D}"/>
          </ac:picMkLst>
        </pc:picChg>
        <pc:picChg chg="add del mod">
          <ac:chgData name="GAL SINAI" userId="e6e354ba35bd79a3" providerId="LiveId" clId="{EFE28FB5-F12D-4196-8144-F56FCD9631F3}" dt="2022-01-03T18:34:17.251" v="6670" actId="478"/>
          <ac:picMkLst>
            <pc:docMk/>
            <pc:sldMk cId="1778397523" sldId="291"/>
            <ac:picMk id="9" creationId="{971F9D97-4CFD-4321-866A-DF011614AD6F}"/>
          </ac:picMkLst>
        </pc:picChg>
        <pc:picChg chg="add del mod">
          <ac:chgData name="GAL SINAI" userId="e6e354ba35bd79a3" providerId="LiveId" clId="{EFE28FB5-F12D-4196-8144-F56FCD9631F3}" dt="2022-01-03T18:33:03.563" v="6651" actId="21"/>
          <ac:picMkLst>
            <pc:docMk/>
            <pc:sldMk cId="1778397523" sldId="291"/>
            <ac:picMk id="3078" creationId="{929BA2B8-2208-493D-9074-27B936F1338A}"/>
          </ac:picMkLst>
        </pc:picChg>
        <pc:picChg chg="add del mod">
          <ac:chgData name="GAL SINAI" userId="e6e354ba35bd79a3" providerId="LiveId" clId="{EFE28FB5-F12D-4196-8144-F56FCD9631F3}" dt="2022-01-03T18:32:54.449" v="6649" actId="478"/>
          <ac:picMkLst>
            <pc:docMk/>
            <pc:sldMk cId="1778397523" sldId="291"/>
            <ac:picMk id="3080" creationId="{9529CE10-5EB2-4772-A228-F8F282E80499}"/>
          </ac:picMkLst>
        </pc:picChg>
      </pc:sldChg>
      <pc:sldChg chg="delSp new mod ord setBg">
        <pc:chgData name="GAL SINAI" userId="e6e354ba35bd79a3" providerId="LiveId" clId="{EFE28FB5-F12D-4196-8144-F56FCD9631F3}" dt="2022-01-03T18:32:42.957" v="6648"/>
        <pc:sldMkLst>
          <pc:docMk/>
          <pc:sldMk cId="2098945576" sldId="292"/>
        </pc:sldMkLst>
        <pc:spChg chg="del">
          <ac:chgData name="GAL SINAI" userId="e6e354ba35bd79a3" providerId="LiveId" clId="{EFE28FB5-F12D-4196-8144-F56FCD9631F3}" dt="2022-01-03T18:32:29.964" v="6645" actId="478"/>
          <ac:spMkLst>
            <pc:docMk/>
            <pc:sldMk cId="2098945576" sldId="292"/>
            <ac:spMk id="2" creationId="{BB52176F-3458-4A73-83C3-E6A89A08CBC9}"/>
          </ac:spMkLst>
        </pc:spChg>
        <pc:spChg chg="del">
          <ac:chgData name="GAL SINAI" userId="e6e354ba35bd79a3" providerId="LiveId" clId="{EFE28FB5-F12D-4196-8144-F56FCD9631F3}" dt="2022-01-03T18:32:32.667" v="6646" actId="478"/>
          <ac:spMkLst>
            <pc:docMk/>
            <pc:sldMk cId="2098945576" sldId="292"/>
            <ac:spMk id="3" creationId="{C1060AFA-375F-4F12-B377-25A54241B90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9A2B62BC-D6F2-47B3-88E6-6DF4B957AD75}" type="datetime1">
              <a:rPr lang="he-IL" smtClean="0">
                <a:latin typeface="Tahoma" panose="020B0604030504040204" pitchFamily="34" charset="0"/>
                <a:ea typeface="Tahoma" panose="020B0604030504040204" pitchFamily="34" charset="0"/>
                <a:cs typeface="Tahoma" panose="020B0604030504040204" pitchFamily="34" charset="0"/>
              </a:rPr>
              <a:t>א'/שבט/תשפ"ב</a:t>
            </a:fld>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1B143E41-8FAC-495B-8904-B43B013F90A3}" type="slidenum">
              <a:rPr lang="he-IL" smtClean="0">
                <a:latin typeface="Tahoma" panose="020B0604030504040204" pitchFamily="34" charset="0"/>
                <a:ea typeface="Tahoma" panose="020B0604030504040204" pitchFamily="34" charset="0"/>
                <a:cs typeface="Tahoma" panose="020B0604030504040204" pitchFamily="34" charset="0"/>
              </a:rPr>
              <a:pPr algn="l" rtl="1"/>
              <a:t>‹#›</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913047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A2BD9D81-EE6F-4C22-B741-FA9D3E9DC7AD}" type="datetime1">
              <a:rPr lang="he-IL" smtClean="0"/>
              <a:pPr/>
              <a:t>א'/שבט/תשפ"ב</a:t>
            </a:fld>
            <a:endParaRPr lang="he-IL" dirty="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he-IL" noProof="0"/>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IL" noProof="0" dirty="0"/>
              <a:t>לחץ כדי לערוך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pPr algn="l"/>
            <a:fld id="{9946CEE3-4835-4F73-BA0B-02C09C038718}" type="slidenum">
              <a:rPr lang="he-IL" smtClean="0"/>
              <a:pPr algn="l"/>
              <a:t>‹#›</a:t>
            </a:fld>
            <a:endParaRPr lang="he-IL"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defTabSz="914400" rtl="1" eaLnBrk="1" latinLnBrk="0" hangingPunct="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9946CEE3-4835-4F73-BA0B-02C09C038718}" type="slidenum">
              <a:rPr lang="he-IL" smtClean="0">
                <a:latin typeface="Tahoma" panose="020B0604030504040204" pitchFamily="34" charset="0"/>
                <a:ea typeface="Tahoma" panose="020B0604030504040204" pitchFamily="34" charset="0"/>
                <a:cs typeface="Tahoma" panose="020B0604030504040204" pitchFamily="34" charset="0"/>
              </a:rPr>
              <a:pPr algn="l" rtl="1"/>
              <a:t>2</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821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9946CEE3-4835-4F73-BA0B-02C09C038718}" type="slidenum">
              <a:rPr lang="he-IL" smtClean="0">
                <a:latin typeface="Tahoma" panose="020B0604030504040204" pitchFamily="34" charset="0"/>
                <a:ea typeface="Tahoma" panose="020B0604030504040204" pitchFamily="34" charset="0"/>
                <a:cs typeface="Tahoma" panose="020B0604030504040204" pitchFamily="34" charset="0"/>
              </a:rPr>
              <a:pPr algn="l" rtl="1"/>
              <a:t>3</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50634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3">
        <a:schemeClr val="bg2"/>
      </p:bgRef>
    </p:bg>
    <p:spTree>
      <p:nvGrpSpPr>
        <p:cNvPr id="1" name=""/>
        <p:cNvGrpSpPr/>
        <p:nvPr/>
      </p:nvGrpSpPr>
      <p:grpSpPr>
        <a:xfrm>
          <a:off x="0" y="0"/>
          <a:ext cx="0" cy="0"/>
          <a:chOff x="0" y="0"/>
          <a:chExt cx="0" cy="0"/>
        </a:xfrm>
      </p:grpSpPr>
      <p:pic>
        <p:nvPicPr>
          <p:cNvPr id="7" name="תמונה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ctrTitle"/>
          </p:nvPr>
        </p:nvSpPr>
        <p:spPr>
          <a:xfrm flipH="1">
            <a:off x="1031875" y="1964267"/>
            <a:ext cx="7197726" cy="2421464"/>
          </a:xfrm>
        </p:spPr>
        <p:txBody>
          <a:bodyPr rtlCol="1" anchor="b">
            <a:normAutofit/>
          </a:bodyPr>
          <a:lstStyle>
            <a:lvl1pPr algn="l" rtl="1">
              <a:defRPr sz="4800">
                <a:effectLst/>
              </a:defRPr>
            </a:lvl1pPr>
          </a:lstStyle>
          <a:p>
            <a:pPr rtl="1"/>
            <a:r>
              <a:rPr lang="he-IL" noProof="0"/>
              <a:t>לחץ כדי לערוך סגנון כותרת של תבנית בסיס</a:t>
            </a:r>
            <a:endParaRPr lang="he-IL" noProof="0" dirty="0"/>
          </a:p>
        </p:txBody>
      </p:sp>
      <p:sp>
        <p:nvSpPr>
          <p:cNvPr id="3" name="כותרת משנה 2"/>
          <p:cNvSpPr>
            <a:spLocks noGrp="1"/>
          </p:cNvSpPr>
          <p:nvPr>
            <p:ph type="subTitle" idx="1"/>
          </p:nvPr>
        </p:nvSpPr>
        <p:spPr>
          <a:xfrm flipH="1">
            <a:off x="1031875" y="4385732"/>
            <a:ext cx="7197726" cy="1405467"/>
          </a:xfrm>
        </p:spPr>
        <p:txBody>
          <a:bodyPr rtlCol="1" anchor="t">
            <a:normAutofit/>
          </a:bodyPr>
          <a:lstStyle>
            <a:lvl1pPr marL="0" indent="0" algn="l" rtl="1">
              <a:buNone/>
              <a:defRPr sz="1800" cap="all">
                <a:solidFill>
                  <a:schemeClr val="tx1"/>
                </a:solidFill>
              </a:defRPr>
            </a:lvl1pPr>
            <a:lvl2pPr marL="457200" indent="0" algn="ctr" rtl="1">
              <a:buNone/>
              <a:defRPr>
                <a:solidFill>
                  <a:schemeClr val="tx1">
                    <a:tint val="75000"/>
                  </a:schemeClr>
                </a:solidFill>
              </a:defRPr>
            </a:lvl2pPr>
            <a:lvl3pPr marL="914400" indent="0" algn="ctr" rtl="1">
              <a:buNone/>
              <a:defRPr>
                <a:solidFill>
                  <a:schemeClr val="tx1">
                    <a:tint val="75000"/>
                  </a:schemeClr>
                </a:solidFill>
              </a:defRPr>
            </a:lvl3pPr>
            <a:lvl4pPr marL="1371600" indent="0" algn="ctr" rtl="1">
              <a:buNone/>
              <a:defRPr>
                <a:solidFill>
                  <a:schemeClr val="tx1">
                    <a:tint val="75000"/>
                  </a:schemeClr>
                </a:solidFill>
              </a:defRPr>
            </a:lvl4pPr>
            <a:lvl5pPr marL="1828800" indent="0" algn="ctr" rtl="1">
              <a:buNone/>
              <a:defRPr>
                <a:solidFill>
                  <a:schemeClr val="tx1">
                    <a:tint val="75000"/>
                  </a:schemeClr>
                </a:solidFill>
              </a:defRPr>
            </a:lvl5pPr>
            <a:lvl6pPr marL="2286000" indent="0" algn="ctr" rtl="1">
              <a:buNone/>
              <a:defRPr>
                <a:solidFill>
                  <a:schemeClr val="tx1">
                    <a:tint val="75000"/>
                  </a:schemeClr>
                </a:solidFill>
              </a:defRPr>
            </a:lvl6pPr>
            <a:lvl7pPr marL="2743200" indent="0" algn="ctr" rtl="1">
              <a:buNone/>
              <a:defRPr>
                <a:solidFill>
                  <a:schemeClr val="tx1">
                    <a:tint val="75000"/>
                  </a:schemeClr>
                </a:solidFill>
              </a:defRPr>
            </a:lvl7pPr>
            <a:lvl8pPr marL="3200400" indent="0" algn="ctr" rtl="1">
              <a:buNone/>
              <a:defRPr>
                <a:solidFill>
                  <a:schemeClr val="tx1">
                    <a:tint val="75000"/>
                  </a:schemeClr>
                </a:solidFill>
              </a:defRPr>
            </a:lvl8pPr>
            <a:lvl9pPr marL="3657600" indent="0" algn="ctr" rtl="1">
              <a:buNone/>
              <a:defRPr>
                <a:solidFill>
                  <a:schemeClr val="tx1">
                    <a:tint val="75000"/>
                  </a:schemeClr>
                </a:solidFill>
              </a:defRPr>
            </a:lvl9pPr>
          </a:lstStyle>
          <a:p>
            <a:pPr rtl="1"/>
            <a:r>
              <a:rPr lang="he-IL" noProof="0"/>
              <a:t>לחץ כדי לערוך סגנון כותרת משנה של תבנית בסיס</a:t>
            </a:r>
            <a:endParaRPr lang="he-IL" noProof="0" dirty="0"/>
          </a:p>
        </p:txBody>
      </p:sp>
      <p:sp>
        <p:nvSpPr>
          <p:cNvPr id="4" name="מציין מיקום של תאריך 3"/>
          <p:cNvSpPr>
            <a:spLocks noGrp="1"/>
          </p:cNvSpPr>
          <p:nvPr>
            <p:ph type="dt" sz="half" idx="10"/>
          </p:nvPr>
        </p:nvSpPr>
        <p:spPr>
          <a:xfrm flipH="1">
            <a:off x="1659242" y="5870575"/>
            <a:ext cx="1600200" cy="377825"/>
          </a:xfrm>
        </p:spPr>
        <p:txBody>
          <a:bodyPr rtlCol="1"/>
          <a:lstStyle>
            <a:lvl1pPr algn="l" rtl="1">
              <a:defRPr/>
            </a:lvl1pPr>
          </a:lstStyle>
          <a:p>
            <a:fld id="{CBF9DD6F-CC98-4B5F-AD23-13CE54EA9688}" type="datetime1">
              <a:rPr lang="he-IL" smtClean="0"/>
              <a:pPr/>
              <a:t>א'/שבט/תשפ"ב</a:t>
            </a:fld>
            <a:endParaRPr lang="he-IL" dirty="0"/>
          </a:p>
        </p:txBody>
      </p:sp>
      <p:sp>
        <p:nvSpPr>
          <p:cNvPr id="5" name="מציין מיקום של כותרת תחתונה 4"/>
          <p:cNvSpPr>
            <a:spLocks noGrp="1"/>
          </p:cNvSpPr>
          <p:nvPr>
            <p:ph type="ftr" sz="quarter" idx="11"/>
          </p:nvPr>
        </p:nvSpPr>
        <p:spPr>
          <a:xfrm flipH="1">
            <a:off x="3335643" y="5870575"/>
            <a:ext cx="4893958"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031875"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3" y="4732865"/>
            <a:ext cx="10131427" cy="566738"/>
          </a:xfrm>
        </p:spPr>
        <p:txBody>
          <a:bodyPr rtlCol="1" anchor="b">
            <a:normAutofit/>
          </a:bodyPr>
          <a:lstStyle>
            <a:lvl1pPr algn="r" rtl="1">
              <a:defRPr sz="2400" b="0"/>
            </a:lvl1pPr>
          </a:lstStyle>
          <a:p>
            <a:pPr rtl="1"/>
            <a:r>
              <a:rPr lang="he-IL" noProof="0"/>
              <a:t>לחץ כדי לערוך סגנון כותרת של תבנית בסיס</a:t>
            </a:r>
          </a:p>
        </p:txBody>
      </p:sp>
      <p:sp>
        <p:nvSpPr>
          <p:cNvPr id="3" name="מציין מיקום של תמונה 2"/>
          <p:cNvSpPr>
            <a:spLocks noGrp="1" noChangeAspect="1"/>
          </p:cNvSpPr>
          <p:nvPr>
            <p:ph type="pic" idx="1"/>
          </p:nvPr>
        </p:nvSpPr>
        <p:spPr>
          <a:xfrm flipH="1">
            <a:off x="2060573"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1" anchor="t">
            <a:normAutofit/>
          </a:bodyPr>
          <a:lstStyle>
            <a:lvl1pPr marL="0" indent="0" algn="ctr" rtl="1">
              <a:buNone/>
              <a:defRPr sz="1600"/>
            </a:lvl1pPr>
            <a:lvl2pPr marL="457200" indent="0" algn="r" rtl="1">
              <a:buNone/>
              <a:defRPr sz="1600"/>
            </a:lvl2pPr>
            <a:lvl3pPr marL="914400" indent="0" algn="r" rtl="1">
              <a:buNone/>
              <a:defRPr sz="1600"/>
            </a:lvl3pPr>
            <a:lvl4pPr marL="1371600" indent="0" algn="r" rtl="1">
              <a:buNone/>
              <a:defRPr sz="1600"/>
            </a:lvl4pPr>
            <a:lvl5pPr marL="1828800" indent="0" algn="r" rtl="1">
              <a:buNone/>
              <a:defRPr sz="1600"/>
            </a:lvl5pPr>
            <a:lvl6pPr marL="2286000" indent="0" algn="r" rtl="1">
              <a:buNone/>
              <a:defRPr sz="1600"/>
            </a:lvl6pPr>
            <a:lvl7pPr marL="2743200" indent="0" algn="r" rtl="1">
              <a:buNone/>
              <a:defRPr sz="1600"/>
            </a:lvl7pPr>
            <a:lvl8pPr marL="3200400" indent="0" algn="r" rtl="1">
              <a:buNone/>
              <a:defRPr sz="1600"/>
            </a:lvl8pPr>
            <a:lvl9pPr marL="3657600" indent="0" algn="r" rtl="1">
              <a:buNone/>
              <a:defRPr sz="1600"/>
            </a:lvl9pPr>
          </a:lstStyle>
          <a:p>
            <a:pPr rtl="1"/>
            <a:r>
              <a:rPr lang="he-IL" noProof="0"/>
              <a:t>לחץ על הסמל כדי להוסיף תמונה</a:t>
            </a:r>
          </a:p>
        </p:txBody>
      </p:sp>
      <p:sp>
        <p:nvSpPr>
          <p:cNvPr id="4" name="מציין מיקום טקסט 3"/>
          <p:cNvSpPr>
            <a:spLocks noGrp="1"/>
          </p:cNvSpPr>
          <p:nvPr>
            <p:ph type="body" sz="half" idx="2"/>
          </p:nvPr>
        </p:nvSpPr>
        <p:spPr>
          <a:xfrm flipH="1">
            <a:off x="1374773" y="5299603"/>
            <a:ext cx="10131427" cy="493712"/>
          </a:xfrm>
        </p:spPr>
        <p:txBody>
          <a:bodyPr rtlCol="1" anchor="t">
            <a:normAutofit/>
          </a:bodyPr>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5" name="מציין מיקום של תאריך 4"/>
          <p:cNvSpPr>
            <a:spLocks noGrp="1"/>
          </p:cNvSpPr>
          <p:nvPr>
            <p:ph type="dt" sz="half" idx="10"/>
          </p:nvPr>
        </p:nvSpPr>
        <p:spPr>
          <a:xfrm flipH="1">
            <a:off x="2002140" y="5870575"/>
            <a:ext cx="1600200" cy="377825"/>
          </a:xfrm>
        </p:spPr>
        <p:txBody>
          <a:bodyPr rtlCol="1"/>
          <a:lstStyle>
            <a:lvl1pPr algn="l" rtl="1">
              <a:defRPr/>
            </a:lvl1pPr>
          </a:lstStyle>
          <a:p>
            <a:fld id="{214C0F8B-DD4C-4AC3-943B-675E8FBD611C}" type="datetime1">
              <a:rPr lang="he-IL" smtClean="0"/>
              <a:pPr/>
              <a:t>א'/שבט/תשפ"ב</a:t>
            </a:fld>
            <a:endParaRPr lang="he-IL" dirty="0"/>
          </a:p>
        </p:txBody>
      </p:sp>
      <p:sp>
        <p:nvSpPr>
          <p:cNvPr id="6" name="מציין מיקום של כותרת תחתונה 5"/>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7" name="תמונה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2" y="609601"/>
            <a:ext cx="10131427" cy="3124199"/>
          </a:xfrm>
        </p:spPr>
        <p:txBody>
          <a:bodyPr rtlCol="1" anchor="ctr">
            <a:normAutofit/>
          </a:bodyPr>
          <a:lstStyle>
            <a:lvl1pPr algn="r" rtl="1">
              <a:defRPr sz="3200" b="0" cap="none"/>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1374772" y="4343400"/>
            <a:ext cx="10131428" cy="1447800"/>
          </a:xfrm>
        </p:spPr>
        <p:txBody>
          <a:bodyPr rtlCol="1" anchor="ctr">
            <a:normAutofit/>
          </a:bodyPr>
          <a:lstStyle>
            <a:lvl1pPr marL="0" indent="0" algn="r" rtl="1">
              <a:buNone/>
              <a:defRPr sz="2000">
                <a:solidFill>
                  <a:schemeClr val="tx1"/>
                </a:solidFill>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61CAD229-ADF0-4E89-BDC8-F185E4E3768F}" type="datetime1">
              <a:rPr lang="he-IL" smtClean="0"/>
              <a:pPr/>
              <a:t>א'/שבט/תשפ"ב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6" name="תמונה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15" name="תיבת טקסט 14"/>
          <p:cNvSpPr txBox="1"/>
          <p:nvPr/>
        </p:nvSpPr>
        <p:spPr>
          <a:xfrm flipH="1">
            <a:off x="1344533" y="2743200"/>
            <a:ext cx="609600" cy="584776"/>
          </a:xfrm>
          <a:prstGeom prst="rect">
            <a:avLst/>
          </a:prstGeom>
        </p:spPr>
        <p:txBody>
          <a:bodyPr vert="horz" lIns="91440" tIns="45720" rIns="91440" bIns="45720" rtlCol="1" anchor="ctr">
            <a:noAutofit/>
          </a:bodyPr>
          <a:lstStyle>
            <a:lvl1pPr algn="r" rtl="1">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lgn="r" rtl="1">
              <a:defRPr>
                <a:solidFill>
                  <a:schemeClr val="tx2"/>
                </a:solidFill>
              </a:defRPr>
            </a:lvl2pPr>
            <a:lvl3pPr algn="r" rtl="1">
              <a:defRPr>
                <a:solidFill>
                  <a:schemeClr val="tx2"/>
                </a:solidFill>
              </a:defRPr>
            </a:lvl3pPr>
            <a:lvl4pPr algn="r" rtl="1">
              <a:defRPr>
                <a:solidFill>
                  <a:schemeClr val="tx2"/>
                </a:solidFill>
              </a:defRPr>
            </a:lvl4pPr>
            <a:lvl5pPr algn="r" rtl="1">
              <a:defRPr>
                <a:solidFill>
                  <a:schemeClr val="tx2"/>
                </a:solidFill>
              </a:defRPr>
            </a:lvl5pPr>
            <a:lvl6pPr algn="r" rtl="1">
              <a:defRPr>
                <a:solidFill>
                  <a:schemeClr val="tx2"/>
                </a:solidFill>
              </a:defRPr>
            </a:lvl6pPr>
            <a:lvl7pPr algn="r" rtl="1">
              <a:defRPr>
                <a:solidFill>
                  <a:schemeClr val="tx2"/>
                </a:solidFill>
              </a:defRPr>
            </a:lvl7pPr>
            <a:lvl8pPr algn="r" rtl="1">
              <a:defRPr>
                <a:solidFill>
                  <a:schemeClr val="tx2"/>
                </a:solidFill>
              </a:defRPr>
            </a:lvl8pPr>
            <a:lvl9pPr algn="r" rtl="1">
              <a:defRPr>
                <a:solidFill>
                  <a:schemeClr val="tx2"/>
                </a:solidFill>
              </a:defRPr>
            </a:lvl9pPr>
          </a:lstStyle>
          <a:p>
            <a:pPr lvl="0" algn="l" rtl="1"/>
            <a:r>
              <a:rPr lang="he-IL" sz="8000" noProof="0">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11" name="תיבת טקסט 10"/>
          <p:cNvSpPr txBox="1"/>
          <p:nvPr/>
        </p:nvSpPr>
        <p:spPr>
          <a:xfrm flipH="1">
            <a:off x="11094125" y="823337"/>
            <a:ext cx="609600" cy="584776"/>
          </a:xfrm>
          <a:prstGeom prst="rect">
            <a:avLst/>
          </a:prstGeom>
        </p:spPr>
        <p:txBody>
          <a:bodyPr vert="horz" lIns="91440" tIns="45720" rIns="91440" bIns="45720" rtlCol="1" anchor="ctr">
            <a:noAutofit/>
          </a:bodyPr>
          <a:lstStyle>
            <a:lvl1pPr algn="r" rtl="1">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lgn="r" rtl="1">
              <a:defRPr>
                <a:solidFill>
                  <a:schemeClr val="tx2"/>
                </a:solidFill>
              </a:defRPr>
            </a:lvl2pPr>
            <a:lvl3pPr algn="r" rtl="1">
              <a:defRPr>
                <a:solidFill>
                  <a:schemeClr val="tx2"/>
                </a:solidFill>
              </a:defRPr>
            </a:lvl3pPr>
            <a:lvl4pPr algn="r" rtl="1">
              <a:defRPr>
                <a:solidFill>
                  <a:schemeClr val="tx2"/>
                </a:solidFill>
              </a:defRPr>
            </a:lvl4pPr>
            <a:lvl5pPr algn="r" rtl="1">
              <a:defRPr>
                <a:solidFill>
                  <a:schemeClr val="tx2"/>
                </a:solidFill>
              </a:defRPr>
            </a:lvl5pPr>
            <a:lvl6pPr algn="r" rtl="1">
              <a:defRPr>
                <a:solidFill>
                  <a:schemeClr val="tx2"/>
                </a:solidFill>
              </a:defRPr>
            </a:lvl6pPr>
            <a:lvl7pPr algn="r" rtl="1">
              <a:defRPr>
                <a:solidFill>
                  <a:schemeClr val="tx2"/>
                </a:solidFill>
              </a:defRPr>
            </a:lvl7pPr>
            <a:lvl8pPr algn="r" rtl="1">
              <a:defRPr>
                <a:solidFill>
                  <a:schemeClr val="tx2"/>
                </a:solidFill>
              </a:defRPr>
            </a:lvl8pPr>
            <a:lvl9pPr algn="r" rtl="1">
              <a:defRPr>
                <a:solidFill>
                  <a:schemeClr val="tx2"/>
                </a:solidFill>
              </a:defRPr>
            </a:lvl9pPr>
          </a:lstStyle>
          <a:p>
            <a:pPr lvl="0" algn="l" rtl="1"/>
            <a:r>
              <a:rPr lang="he-IL" sz="8000" noProof="0">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2" name="כותרת 1"/>
          <p:cNvSpPr>
            <a:spLocks noGrp="1"/>
          </p:cNvSpPr>
          <p:nvPr>
            <p:ph type="title"/>
          </p:nvPr>
        </p:nvSpPr>
        <p:spPr>
          <a:xfrm flipH="1">
            <a:off x="1649334" y="609601"/>
            <a:ext cx="9550399" cy="2743199"/>
          </a:xfrm>
        </p:spPr>
        <p:txBody>
          <a:bodyPr rtlCol="1" anchor="ctr">
            <a:normAutofit/>
          </a:bodyPr>
          <a:lstStyle>
            <a:lvl1pPr algn="r" rtl="1">
              <a:defRPr sz="3200" b="0" cap="none">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10" name="מציין מיקום טקסט 9"/>
          <p:cNvSpPr>
            <a:spLocks noGrp="1"/>
          </p:cNvSpPr>
          <p:nvPr>
            <p:ph type="body" sz="quarter" idx="13"/>
          </p:nvPr>
        </p:nvSpPr>
        <p:spPr>
          <a:xfrm flipH="1">
            <a:off x="1754941" y="3352800"/>
            <a:ext cx="9339184" cy="381000"/>
          </a:xfrm>
        </p:spPr>
        <p:txBody>
          <a:bodyPr rtlCol="1" anchor="ctr"/>
          <a:lstStyle>
            <a:lvl1pPr marL="0" indent="0" algn="r" rtl="1">
              <a:buFontTx/>
              <a:buNone/>
              <a:defRPr>
                <a:latin typeface="Tahoma" panose="020B0604030504040204" pitchFamily="34" charset="0"/>
                <a:ea typeface="Tahoma" panose="020B0604030504040204" pitchFamily="34" charset="0"/>
                <a:cs typeface="Tahoma" panose="020B0604030504040204" pitchFamily="34" charset="0"/>
              </a:defRPr>
            </a:lvl1pPr>
            <a:lvl2pPr marL="457200" indent="0" algn="r" rtl="1">
              <a:buFontTx/>
              <a:buNone/>
              <a:defRPr/>
            </a:lvl2pPr>
            <a:lvl3pPr marL="914400" indent="0" algn="r" rtl="1">
              <a:buFontTx/>
              <a:buNone/>
              <a:defRPr/>
            </a:lvl3pPr>
            <a:lvl4pPr marL="1371600" indent="0" algn="r" rtl="1">
              <a:buFontTx/>
              <a:buNone/>
              <a:defRPr/>
            </a:lvl4pPr>
            <a:lvl5pPr marL="1828800" indent="0" algn="r" rtl="1">
              <a:buFontTx/>
              <a:buNone/>
              <a:defRPr/>
            </a:lvl5pPr>
          </a:lstStyle>
          <a:p>
            <a:pPr lvl="0" rtl="1"/>
            <a:r>
              <a:rPr lang="he-IL" noProof="0"/>
              <a:t>לחץ כדי לערוך סגנונות טקסט של תבנית בסיס</a:t>
            </a:r>
          </a:p>
        </p:txBody>
      </p:sp>
      <p:sp>
        <p:nvSpPr>
          <p:cNvPr id="3" name="מציין מיקום טקסט 2"/>
          <p:cNvSpPr>
            <a:spLocks noGrp="1"/>
          </p:cNvSpPr>
          <p:nvPr>
            <p:ph type="body" idx="1"/>
          </p:nvPr>
        </p:nvSpPr>
        <p:spPr>
          <a:xfrm flipH="1">
            <a:off x="1352168" y="4343400"/>
            <a:ext cx="10152367" cy="1447800"/>
          </a:xfrm>
        </p:spPr>
        <p:txBody>
          <a:bodyPr rtlCol="1" anchor="ctr">
            <a:normAutofit/>
          </a:bodyPr>
          <a:lstStyle>
            <a:lvl1pPr marL="0" indent="0" algn="r" rtl="1">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fld id="{2C3EFF92-74F4-459A-9665-82D862494054}" type="datetime1">
              <a:rPr lang="he-IL" smtClean="0"/>
              <a:pPr/>
              <a:t>א'/שבט/תשפ"ב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fld id="{D57F1E4F-1CFF-5643-939E-217C01CDF565}" type="slidenum">
              <a:rPr lang="he-IL" smtClean="0"/>
              <a:pPr/>
              <a:t>‹#›</a:t>
            </a:fld>
            <a:endParaRPr lang="he-IL"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3" y="3308581"/>
            <a:ext cx="10131425" cy="1468800"/>
          </a:xfrm>
        </p:spPr>
        <p:txBody>
          <a:bodyPr rtlCol="1" anchor="b">
            <a:normAutofit/>
          </a:bodyPr>
          <a:lstStyle>
            <a:lvl1pPr algn="r" rtl="1">
              <a:defRPr sz="3200" b="0" cap="none"/>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1374773" y="4777381"/>
            <a:ext cx="10131426" cy="860400"/>
          </a:xfrm>
        </p:spPr>
        <p:txBody>
          <a:bodyPr rtlCol="1" anchor="t">
            <a:normAutofit/>
          </a:bodyPr>
          <a:lstStyle>
            <a:lvl1pPr marL="0" indent="0" algn="r" rtl="1">
              <a:buNone/>
              <a:defRPr sz="2000">
                <a:solidFill>
                  <a:schemeClr val="tx1"/>
                </a:solidFill>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E915EAED-78DC-45B5-8847-D3938AB00287}" type="datetime1">
              <a:rPr lang="he-IL" smtClean="0"/>
              <a:pPr/>
              <a:t>א'/שבט/תשפ"ב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של ציטוט">
    <p:spTree>
      <p:nvGrpSpPr>
        <p:cNvPr id="1" name=""/>
        <p:cNvGrpSpPr/>
        <p:nvPr/>
      </p:nvGrpSpPr>
      <p:grpSpPr>
        <a:xfrm>
          <a:off x="0" y="0"/>
          <a:ext cx="0" cy="0"/>
          <a:chOff x="0" y="0"/>
          <a:chExt cx="0" cy="0"/>
        </a:xfrm>
      </p:grpSpPr>
      <p:pic>
        <p:nvPicPr>
          <p:cNvPr id="11" name="תמונה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13" name="תיבת טקסט 12"/>
          <p:cNvSpPr txBox="1"/>
          <p:nvPr/>
        </p:nvSpPr>
        <p:spPr>
          <a:xfrm flipH="1">
            <a:off x="1344533" y="2743200"/>
            <a:ext cx="609600" cy="584776"/>
          </a:xfrm>
          <a:prstGeom prst="rect">
            <a:avLst/>
          </a:prstGeom>
        </p:spPr>
        <p:txBody>
          <a:bodyPr vert="horz" lIns="91440" tIns="45720" rIns="91440" bIns="45720" rtlCol="1" anchor="ctr">
            <a:noAutofit/>
          </a:bodyPr>
          <a:lstStyle>
            <a:lvl1pPr algn="r" rtl="1">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lgn="r" rtl="1">
              <a:defRPr>
                <a:solidFill>
                  <a:schemeClr val="tx2"/>
                </a:solidFill>
              </a:defRPr>
            </a:lvl2pPr>
            <a:lvl3pPr algn="r" rtl="1">
              <a:defRPr>
                <a:solidFill>
                  <a:schemeClr val="tx2"/>
                </a:solidFill>
              </a:defRPr>
            </a:lvl3pPr>
            <a:lvl4pPr algn="r" rtl="1">
              <a:defRPr>
                <a:solidFill>
                  <a:schemeClr val="tx2"/>
                </a:solidFill>
              </a:defRPr>
            </a:lvl4pPr>
            <a:lvl5pPr algn="r" rtl="1">
              <a:defRPr>
                <a:solidFill>
                  <a:schemeClr val="tx2"/>
                </a:solidFill>
              </a:defRPr>
            </a:lvl5pPr>
            <a:lvl6pPr algn="r" rtl="1">
              <a:defRPr>
                <a:solidFill>
                  <a:schemeClr val="tx2"/>
                </a:solidFill>
              </a:defRPr>
            </a:lvl6pPr>
            <a:lvl7pPr algn="r" rtl="1">
              <a:defRPr>
                <a:solidFill>
                  <a:schemeClr val="tx2"/>
                </a:solidFill>
              </a:defRPr>
            </a:lvl7pPr>
            <a:lvl8pPr algn="r" rtl="1">
              <a:defRPr>
                <a:solidFill>
                  <a:schemeClr val="tx2"/>
                </a:solidFill>
              </a:defRPr>
            </a:lvl8pPr>
            <a:lvl9pPr algn="r" rtl="1">
              <a:defRPr>
                <a:solidFill>
                  <a:schemeClr val="tx2"/>
                </a:solidFill>
              </a:defRPr>
            </a:lvl9pPr>
          </a:lstStyle>
          <a:p>
            <a:pPr lvl="0" algn="l" rtl="1"/>
            <a:r>
              <a:rPr lang="he-IL" sz="8000" noProof="0">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14" name="תיבת טקסט 13"/>
          <p:cNvSpPr txBox="1"/>
          <p:nvPr/>
        </p:nvSpPr>
        <p:spPr>
          <a:xfrm flipH="1">
            <a:off x="11094125" y="823337"/>
            <a:ext cx="609600" cy="584776"/>
          </a:xfrm>
          <a:prstGeom prst="rect">
            <a:avLst/>
          </a:prstGeom>
        </p:spPr>
        <p:txBody>
          <a:bodyPr vert="horz" lIns="91440" tIns="45720" rIns="91440" bIns="45720" rtlCol="1" anchor="ctr">
            <a:noAutofit/>
          </a:bodyPr>
          <a:lstStyle>
            <a:lvl1pPr algn="r" rtl="1">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lgn="r" rtl="1">
              <a:defRPr>
                <a:solidFill>
                  <a:schemeClr val="tx2"/>
                </a:solidFill>
              </a:defRPr>
            </a:lvl2pPr>
            <a:lvl3pPr algn="r" rtl="1">
              <a:defRPr>
                <a:solidFill>
                  <a:schemeClr val="tx2"/>
                </a:solidFill>
              </a:defRPr>
            </a:lvl3pPr>
            <a:lvl4pPr algn="r" rtl="1">
              <a:defRPr>
                <a:solidFill>
                  <a:schemeClr val="tx2"/>
                </a:solidFill>
              </a:defRPr>
            </a:lvl4pPr>
            <a:lvl5pPr algn="r" rtl="1">
              <a:defRPr>
                <a:solidFill>
                  <a:schemeClr val="tx2"/>
                </a:solidFill>
              </a:defRPr>
            </a:lvl5pPr>
            <a:lvl6pPr algn="r" rtl="1">
              <a:defRPr>
                <a:solidFill>
                  <a:schemeClr val="tx2"/>
                </a:solidFill>
              </a:defRPr>
            </a:lvl6pPr>
            <a:lvl7pPr algn="r" rtl="1">
              <a:defRPr>
                <a:solidFill>
                  <a:schemeClr val="tx2"/>
                </a:solidFill>
              </a:defRPr>
            </a:lvl7pPr>
            <a:lvl8pPr algn="r" rtl="1">
              <a:defRPr>
                <a:solidFill>
                  <a:schemeClr val="tx2"/>
                </a:solidFill>
              </a:defRPr>
            </a:lvl8pPr>
            <a:lvl9pPr algn="r" rtl="1">
              <a:defRPr>
                <a:solidFill>
                  <a:schemeClr val="tx2"/>
                </a:solidFill>
              </a:defRPr>
            </a:lvl9pPr>
          </a:lstStyle>
          <a:p>
            <a:pPr lvl="0" algn="l" rtl="1"/>
            <a:r>
              <a:rPr lang="he-IL" sz="8000" noProof="0">
                <a:solidFill>
                  <a:schemeClr val="tx1"/>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16" name="כותרת 1"/>
          <p:cNvSpPr>
            <a:spLocks noGrp="1"/>
          </p:cNvSpPr>
          <p:nvPr>
            <p:ph type="title"/>
          </p:nvPr>
        </p:nvSpPr>
        <p:spPr>
          <a:xfrm flipH="1">
            <a:off x="1649334" y="609601"/>
            <a:ext cx="9550399" cy="2743199"/>
          </a:xfrm>
        </p:spPr>
        <p:txBody>
          <a:bodyPr rtlCol="1" anchor="ctr">
            <a:normAutofit/>
          </a:bodyPr>
          <a:lstStyle>
            <a:lvl1pPr algn="r" rtl="1">
              <a:defRPr sz="3200" b="0" cap="none">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10" name="מציין מיקום טקסט 9"/>
          <p:cNvSpPr>
            <a:spLocks noGrp="1"/>
          </p:cNvSpPr>
          <p:nvPr>
            <p:ph type="body" sz="quarter" idx="13"/>
          </p:nvPr>
        </p:nvSpPr>
        <p:spPr>
          <a:xfrm flipH="1">
            <a:off x="1370764" y="3886200"/>
            <a:ext cx="10135436" cy="889000"/>
          </a:xfrm>
        </p:spPr>
        <p:txBody>
          <a:bodyPr vert="horz" lIns="91440" tIns="45720" rIns="91440" bIns="45720" rtlCol="1" anchor="b">
            <a:normAutofit/>
          </a:bodyPr>
          <a:lstStyle>
            <a:lvl1pPr algn="r" rtl="1">
              <a:buNone/>
              <a:defRPr lang="en-US" sz="2400" b="0" cap="none" dirty="0">
                <a:ln w="3175" cmpd="sng">
                  <a:noFill/>
                </a:ln>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pPr marL="0" lvl="0" rtl="1">
              <a:spcBef>
                <a:spcPct val="0"/>
              </a:spcBef>
              <a:buNone/>
            </a:pPr>
            <a:r>
              <a:rPr lang="he-IL" noProof="0"/>
              <a:t>לחץ כדי לערוך סגנונות טקסט של תבנית בסיס</a:t>
            </a:r>
          </a:p>
        </p:txBody>
      </p:sp>
      <p:sp>
        <p:nvSpPr>
          <p:cNvPr id="3" name="מציין מיקום טקסט 2"/>
          <p:cNvSpPr>
            <a:spLocks noGrp="1"/>
          </p:cNvSpPr>
          <p:nvPr>
            <p:ph type="body" idx="1"/>
          </p:nvPr>
        </p:nvSpPr>
        <p:spPr>
          <a:xfrm flipH="1">
            <a:off x="1370765" y="4775200"/>
            <a:ext cx="10135436" cy="1016000"/>
          </a:xfrm>
        </p:spPr>
        <p:txBody>
          <a:bodyPr rtlCol="1" anchor="t">
            <a:normAutofit/>
          </a:bodyPr>
          <a:lstStyle>
            <a:lvl1pPr marL="0" indent="0" algn="r" rtl="1">
              <a:buNone/>
              <a:defRPr sz="18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fld id="{D9C36B86-B675-4E6B-AE38-16A1B567CA43}" type="datetime1">
              <a:rPr lang="he-IL" smtClean="0"/>
              <a:pPr/>
              <a:t>א'/שבט/תשפ"ב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a:fld id="{D57F1E4F-1CFF-5643-939E-217C01CDF565}" type="slidenum">
              <a:rPr lang="he-IL" smtClean="0"/>
              <a:pPr algn="l"/>
              <a:t>‹#›</a:t>
            </a:fld>
            <a:endParaRPr lang="he-IL"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או False">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2" y="609601"/>
            <a:ext cx="10131427" cy="2743199"/>
          </a:xfrm>
        </p:spPr>
        <p:txBody>
          <a:bodyPr vert="horz" lIns="91440" tIns="45720" rIns="91440" bIns="45720" rtlCol="1" anchor="ctr">
            <a:normAutofit/>
          </a:bodyPr>
          <a:lstStyle>
            <a:lvl1pPr algn="r" rtl="1">
              <a:defRPr lang="en-US" b="0" dirty="0"/>
            </a:lvl1pPr>
          </a:lstStyle>
          <a:p>
            <a:pPr marL="0" lvl="0" rtl="1"/>
            <a:r>
              <a:rPr lang="he-IL" noProof="0"/>
              <a:t>לחץ כדי לערוך סגנון כותרת של תבנית בסיס</a:t>
            </a:r>
          </a:p>
        </p:txBody>
      </p:sp>
      <p:sp>
        <p:nvSpPr>
          <p:cNvPr id="10" name="מציין מיקום טקסט 9"/>
          <p:cNvSpPr>
            <a:spLocks noGrp="1"/>
          </p:cNvSpPr>
          <p:nvPr>
            <p:ph type="body" sz="quarter" idx="13"/>
          </p:nvPr>
        </p:nvSpPr>
        <p:spPr>
          <a:xfrm flipH="1">
            <a:off x="1374771" y="3505200"/>
            <a:ext cx="10131428" cy="838200"/>
          </a:xfrm>
        </p:spPr>
        <p:txBody>
          <a:bodyPr vert="horz" lIns="91440" tIns="45720" rIns="91440" bIns="45720" rtlCol="1" anchor="b">
            <a:normAutofit/>
          </a:bodyPr>
          <a:lstStyle>
            <a:lvl1pPr algn="r" rtl="1">
              <a:buNone/>
              <a:defRPr lang="en-US" sz="2800" b="0" cap="none" dirty="0">
                <a:ln w="3175" cmpd="sng">
                  <a:noFill/>
                </a:ln>
                <a:solidFill>
                  <a:schemeClr val="tx1"/>
                </a:solidFill>
                <a:effectLst/>
              </a:defRPr>
            </a:lvl1pPr>
          </a:lstStyle>
          <a:p>
            <a:pPr marL="0" lvl="0" rtl="1">
              <a:spcBef>
                <a:spcPct val="0"/>
              </a:spcBef>
              <a:buNone/>
            </a:pPr>
            <a:r>
              <a:rPr lang="he-IL" noProof="0"/>
              <a:t>לחץ כדי לערוך סגנונות טקסט של תבנית בסיס</a:t>
            </a:r>
          </a:p>
        </p:txBody>
      </p:sp>
      <p:sp>
        <p:nvSpPr>
          <p:cNvPr id="3" name="מציין מיקום טקסט 2"/>
          <p:cNvSpPr>
            <a:spLocks noGrp="1"/>
          </p:cNvSpPr>
          <p:nvPr>
            <p:ph type="body" idx="1"/>
          </p:nvPr>
        </p:nvSpPr>
        <p:spPr>
          <a:xfrm flipH="1">
            <a:off x="1374772" y="4343400"/>
            <a:ext cx="10131428" cy="1447800"/>
          </a:xfrm>
        </p:spPr>
        <p:txBody>
          <a:bodyPr rtlCol="1" anchor="t">
            <a:normAutofit/>
          </a:bodyPr>
          <a:lstStyle>
            <a:lvl1pPr marL="0" indent="0" algn="r" rtl="1">
              <a:buNone/>
              <a:defRPr sz="1800">
                <a:solidFill>
                  <a:schemeClr val="tx1"/>
                </a:solidFill>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16C4AA1D-6E6A-4CB6-BE19-60418C08E183}" type="datetime1">
              <a:rPr lang="he-IL" smtClean="0"/>
              <a:pPr/>
              <a:t>א'/שבט/תשפ"ב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7" name="תמונה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3" name="מציין מיקום טקסט אנכי 2"/>
          <p:cNvSpPr>
            <a:spLocks noGrp="1"/>
          </p:cNvSpPr>
          <p:nvPr>
            <p:ph type="body" orient="vert" idx="1"/>
          </p:nvPr>
        </p:nvSpPr>
        <p:spPr>
          <a:xfrm flipH="1">
            <a:off x="1374774" y="2142067"/>
            <a:ext cx="10131425" cy="3649133"/>
          </a:xfrm>
        </p:spPr>
        <p:txBody>
          <a:bodyPr vert="eaVert" rtlCol="1" anchor="t"/>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75AC5FE9-E09A-4DE2-A61F-F10BDE059D21}" type="datetime1">
              <a:rPr lang="he-IL" smtClean="0"/>
              <a:pPr/>
              <a:t>א'/שבט/תשפ"ב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
        <p:nvSpPr>
          <p:cNvPr id="8" name="כותרת 1"/>
          <p:cNvSpPr>
            <a:spLocks noGrp="1"/>
          </p:cNvSpPr>
          <p:nvPr>
            <p:ph type="title"/>
          </p:nvPr>
        </p:nvSpPr>
        <p:spPr>
          <a:xfrm flipH="1">
            <a:off x="1374774" y="609600"/>
            <a:ext cx="10131425" cy="1456267"/>
          </a:xfrm>
        </p:spPr>
        <p:txBody>
          <a:bodyPr rtlCol="1"/>
          <a:lstStyle>
            <a:lvl1pPr algn="r" rtl="1">
              <a:defRPr/>
            </a:lvl1pPr>
          </a:lstStyle>
          <a:p>
            <a:pPr rtl="1"/>
            <a:r>
              <a:rPr lang="he-IL" noProof="0"/>
              <a:t>לחץ כדי לערוך סגנון כותרת של תבנית בסיס</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pic>
        <p:nvPicPr>
          <p:cNvPr id="7" name="תמונה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אנכית 1"/>
          <p:cNvSpPr>
            <a:spLocks noGrp="1"/>
          </p:cNvSpPr>
          <p:nvPr>
            <p:ph type="title" orient="vert"/>
          </p:nvPr>
        </p:nvSpPr>
        <p:spPr>
          <a:xfrm flipH="1">
            <a:off x="1374773" y="609599"/>
            <a:ext cx="2158552" cy="5181601"/>
          </a:xfrm>
        </p:spPr>
        <p:txBody>
          <a:bodyPr vert="vert270" rtlCol="1"/>
          <a:lstStyle>
            <a:lvl1pPr algn="r" rtl="1">
              <a:defRPr/>
            </a:lvl1pPr>
          </a:lstStyle>
          <a:p>
            <a:pPr rtl="1"/>
            <a:r>
              <a:rPr lang="he-IL" noProof="0"/>
              <a:t>לחץ כדי לערוך סגנון כותרת של תבנית בסיס</a:t>
            </a:r>
            <a:endParaRPr lang="he-IL" noProof="0" dirty="0"/>
          </a:p>
        </p:txBody>
      </p:sp>
      <p:sp>
        <p:nvSpPr>
          <p:cNvPr id="3" name="מציין מיקום טקסט אנכי 2"/>
          <p:cNvSpPr>
            <a:spLocks noGrp="1"/>
          </p:cNvSpPr>
          <p:nvPr>
            <p:ph type="body" orient="vert" idx="1"/>
          </p:nvPr>
        </p:nvSpPr>
        <p:spPr>
          <a:xfrm flipH="1">
            <a:off x="3674084" y="609600"/>
            <a:ext cx="7832116" cy="5181600"/>
          </a:xfrm>
        </p:spPr>
        <p:txBody>
          <a:bodyPr vert="vert270" rtlCol="1" anchor="t"/>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endParaRPr lang="he-IL" noProof="0" dirty="0"/>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5D91D63C-A065-46A4-A489-E12452863227}" type="datetime1">
              <a:rPr lang="he-IL" smtClean="0"/>
              <a:pPr/>
              <a:t>א'/שבט/תשפ"ב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7" name="תמונה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4" y="609600"/>
            <a:ext cx="10131425" cy="1456267"/>
          </a:xfrm>
        </p:spPr>
        <p:txBody>
          <a:bodyPr rtlCol="1"/>
          <a:lstStyle>
            <a:lvl1pPr algn="r" rtl="1">
              <a:defRPr/>
            </a:lvl1pPr>
          </a:lstStyle>
          <a:p>
            <a:pPr rtl="1"/>
            <a:r>
              <a:rPr lang="he-IL" noProof="0"/>
              <a:t>לחץ כדי לערוך סגנון כותרת של תבנית בסיס</a:t>
            </a:r>
          </a:p>
        </p:txBody>
      </p:sp>
      <p:sp>
        <p:nvSpPr>
          <p:cNvPr id="3" name="מציין מיקום תוכן 2"/>
          <p:cNvSpPr>
            <a:spLocks noGrp="1"/>
          </p:cNvSpPr>
          <p:nvPr>
            <p:ph idx="1"/>
          </p:nvPr>
        </p:nvSpPr>
        <p:spPr>
          <a:xfrm flipH="1">
            <a:off x="1374774" y="2142067"/>
            <a:ext cx="10131425" cy="3649133"/>
          </a:xfrm>
        </p:spPr>
        <p:txBody>
          <a:bodyPr rtlCol="1" anchor="ct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DBCA8F0E-0138-41C6-BEA6-D02180C4EDA4}" type="datetime1">
              <a:rPr lang="he-IL" smtClean="0"/>
              <a:pPr/>
              <a:t>א'/שבט/תשפ"ב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7" name="תמונה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3" y="3308581"/>
            <a:ext cx="10131427" cy="1468800"/>
          </a:xfrm>
        </p:spPr>
        <p:txBody>
          <a:bodyPr rtlCol="1" anchor="b"/>
          <a:lstStyle>
            <a:lvl1pPr algn="r" rtl="1">
              <a:defRPr sz="4000" b="0" cap="all"/>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1374773" y="4777381"/>
            <a:ext cx="10131428" cy="860400"/>
          </a:xfrm>
        </p:spPr>
        <p:txBody>
          <a:bodyPr rtlCol="1" anchor="t">
            <a:normAutofit/>
          </a:bodyPr>
          <a:lstStyle>
            <a:lvl1pPr marL="0" indent="0" algn="r" rtl="1">
              <a:buNone/>
              <a:defRPr sz="2000" cap="all">
                <a:solidFill>
                  <a:schemeClr val="tx1"/>
                </a:solidFill>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4" name="מציין מיקום של תאריך 3"/>
          <p:cNvSpPr>
            <a:spLocks noGrp="1"/>
          </p:cNvSpPr>
          <p:nvPr>
            <p:ph type="dt" sz="half" idx="10"/>
          </p:nvPr>
        </p:nvSpPr>
        <p:spPr>
          <a:xfrm flipH="1">
            <a:off x="2002140" y="5870575"/>
            <a:ext cx="1600200" cy="377825"/>
          </a:xfrm>
        </p:spPr>
        <p:txBody>
          <a:bodyPr rtlCol="1"/>
          <a:lstStyle>
            <a:lvl1pPr algn="l" rtl="1">
              <a:defRPr/>
            </a:lvl1pPr>
          </a:lstStyle>
          <a:p>
            <a:fld id="{27D1410F-21B0-4128-A88F-771261265F61}" type="datetime1">
              <a:rPr lang="he-IL" smtClean="0"/>
              <a:pPr/>
              <a:t>א'/שבט/תשפ"ב</a:t>
            </a:fld>
            <a:endParaRPr lang="he-IL" dirty="0"/>
          </a:p>
        </p:txBody>
      </p:sp>
      <p:sp>
        <p:nvSpPr>
          <p:cNvPr id="5" name="מציין מיקום של כותרת תחתונה 4"/>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6" name="מציין מיקום של מספר שקופית 5"/>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4" y="609600"/>
            <a:ext cx="10131425" cy="1456267"/>
          </a:xfrm>
        </p:spPr>
        <p:txBody>
          <a:bodyPr rtlCol="1"/>
          <a:lstStyle>
            <a:lvl1pPr algn="r" rtl="1">
              <a:defRPr/>
            </a:lvl1pPr>
          </a:lstStyle>
          <a:p>
            <a:pPr rtl="1"/>
            <a:r>
              <a:rPr lang="he-IL" noProof="0"/>
              <a:t>לחץ כדי לערוך סגנון כותרת של תבנית בסיס</a:t>
            </a:r>
          </a:p>
        </p:txBody>
      </p:sp>
      <p:sp>
        <p:nvSpPr>
          <p:cNvPr id="3" name="מציין מיקום תוכן 2"/>
          <p:cNvSpPr>
            <a:spLocks noGrp="1"/>
          </p:cNvSpPr>
          <p:nvPr>
            <p:ph sz="half" idx="1"/>
          </p:nvPr>
        </p:nvSpPr>
        <p:spPr>
          <a:xfrm flipH="1">
            <a:off x="6510864" y="2142067"/>
            <a:ext cx="4995334" cy="3649134"/>
          </a:xfrm>
        </p:spPr>
        <p:txBody>
          <a:bodyPr rtlCol="1">
            <a:normAutofit/>
          </a:bodyP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תוכן 3"/>
          <p:cNvSpPr>
            <a:spLocks noGrp="1"/>
          </p:cNvSpPr>
          <p:nvPr>
            <p:ph sz="half" idx="2"/>
          </p:nvPr>
        </p:nvSpPr>
        <p:spPr>
          <a:xfrm flipH="1">
            <a:off x="1374773" y="2142067"/>
            <a:ext cx="4995332" cy="3649133"/>
          </a:xfrm>
        </p:spPr>
        <p:txBody>
          <a:bodyPr rtlCol="1">
            <a:normAutofit/>
          </a:bodyP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תאריך 4"/>
          <p:cNvSpPr>
            <a:spLocks noGrp="1"/>
          </p:cNvSpPr>
          <p:nvPr>
            <p:ph type="dt" sz="half" idx="10"/>
          </p:nvPr>
        </p:nvSpPr>
        <p:spPr>
          <a:xfrm flipH="1">
            <a:off x="2002140" y="5870575"/>
            <a:ext cx="1600200" cy="377825"/>
          </a:xfrm>
        </p:spPr>
        <p:txBody>
          <a:bodyPr rtlCol="1"/>
          <a:lstStyle>
            <a:lvl1pPr algn="l" rtl="1">
              <a:defRPr/>
            </a:lvl1pPr>
          </a:lstStyle>
          <a:p>
            <a:fld id="{62497CB5-5031-4BC7-A35D-871A7027A9E1}" type="datetime1">
              <a:rPr lang="he-IL" smtClean="0"/>
              <a:pPr/>
              <a:t>א'/שבט/תשפ"ב</a:t>
            </a:fld>
            <a:endParaRPr lang="he-IL" dirty="0"/>
          </a:p>
        </p:txBody>
      </p:sp>
      <p:sp>
        <p:nvSpPr>
          <p:cNvPr id="6" name="מציין מיקום של כותרת תחתונה 5"/>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374773" y="5870575"/>
            <a:ext cx="551167" cy="377825"/>
          </a:xfrm>
        </p:spPr>
        <p:txBody>
          <a:bodyPr rtlCol="1"/>
          <a:lstStyle>
            <a:lvl1pPr algn="r" rtl="1">
              <a:defRPr/>
            </a:lvl1pPr>
          </a:lstStyle>
          <a:p>
            <a:pPr algn="l"/>
            <a:fld id="{D57F1E4F-1CFF-5643-939E-217C01CDF565}" type="slidenum">
              <a:rPr lang="he-IL" smtClean="0"/>
              <a:pPr algn="l"/>
              <a:t>‹#›</a:t>
            </a:fld>
            <a:endParaRPr lang="he-I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374774" y="609600"/>
            <a:ext cx="10131425" cy="1456267"/>
          </a:xfrm>
        </p:spPr>
        <p:txBody>
          <a:bodyPr rtlCol="1"/>
          <a:lstStyle>
            <a:lvl1pPr algn="r" rtl="1">
              <a:defRPr/>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6509276" y="2218267"/>
            <a:ext cx="4709054" cy="576262"/>
          </a:xfrm>
        </p:spPr>
        <p:txBody>
          <a:bodyPr rtlCol="1" anchor="b">
            <a:noAutofit/>
          </a:bodyPr>
          <a:lstStyle>
            <a:lvl1pPr marL="0" indent="0" algn="r" rtl="1">
              <a:buNone/>
              <a:defRPr sz="2800" b="0"/>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4" name="מציין מיקום תוכן 3"/>
          <p:cNvSpPr>
            <a:spLocks noGrp="1"/>
          </p:cNvSpPr>
          <p:nvPr>
            <p:ph sz="half" idx="2"/>
          </p:nvPr>
        </p:nvSpPr>
        <p:spPr>
          <a:xfrm flipH="1">
            <a:off x="6509276" y="2870201"/>
            <a:ext cx="4996923" cy="2920998"/>
          </a:xfrm>
        </p:spPr>
        <p:txBody>
          <a:bodyPr rtlCol="1" anchor="t">
            <a:normAutofit/>
          </a:bodyP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טקסט 4"/>
          <p:cNvSpPr>
            <a:spLocks noGrp="1"/>
          </p:cNvSpPr>
          <p:nvPr>
            <p:ph type="body" sz="quarter" idx="3"/>
          </p:nvPr>
        </p:nvSpPr>
        <p:spPr>
          <a:xfrm flipH="1">
            <a:off x="1373184" y="2226734"/>
            <a:ext cx="4722813" cy="576262"/>
          </a:xfrm>
        </p:spPr>
        <p:txBody>
          <a:bodyPr rtlCol="1" anchor="b">
            <a:noAutofit/>
          </a:bodyPr>
          <a:lstStyle>
            <a:lvl1pPr marL="0" indent="0" algn="r" rtl="1">
              <a:buNone/>
              <a:defRPr sz="2800" b="0"/>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6" name="מציין מיקום תוכן 5"/>
          <p:cNvSpPr>
            <a:spLocks noGrp="1"/>
          </p:cNvSpPr>
          <p:nvPr>
            <p:ph sz="quarter" idx="4"/>
          </p:nvPr>
        </p:nvSpPr>
        <p:spPr>
          <a:xfrm flipH="1">
            <a:off x="1373183" y="2870201"/>
            <a:ext cx="4995334" cy="2920998"/>
          </a:xfrm>
        </p:spPr>
        <p:txBody>
          <a:bodyPr rtlCol="1" anchor="t">
            <a:normAutofit/>
          </a:bodyP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7" name="מציין מיקום של תאריך 6"/>
          <p:cNvSpPr>
            <a:spLocks noGrp="1"/>
          </p:cNvSpPr>
          <p:nvPr>
            <p:ph type="dt" sz="half" idx="10"/>
          </p:nvPr>
        </p:nvSpPr>
        <p:spPr>
          <a:xfrm flipH="1">
            <a:off x="2002140" y="5870575"/>
            <a:ext cx="1600200" cy="377825"/>
          </a:xfrm>
        </p:spPr>
        <p:txBody>
          <a:bodyPr rtlCol="1"/>
          <a:lstStyle>
            <a:lvl1pPr algn="l" rtl="1">
              <a:defRPr/>
            </a:lvl1pPr>
          </a:lstStyle>
          <a:p>
            <a:fld id="{178E8CA9-BBEA-41A3-AC96-D560EBE11E53}" type="datetime1">
              <a:rPr lang="he-IL" smtClean="0"/>
              <a:pPr/>
              <a:t>א'/שבט/תשפ"ב</a:t>
            </a:fld>
            <a:endParaRPr lang="he-IL" dirty="0"/>
          </a:p>
        </p:txBody>
      </p:sp>
      <p:sp>
        <p:nvSpPr>
          <p:cNvPr id="8" name="מציין מיקום של כותרת תחתונה 7"/>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9" name="מציין מיקום של מספר שקופית 8"/>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6" name="תמונה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1374774" y="609600"/>
            <a:ext cx="10131425" cy="1456267"/>
          </a:xfrm>
        </p:spPr>
        <p:txBody>
          <a:bodyPr rtlCol="1"/>
          <a:lstStyle>
            <a:lvl1pPr algn="r" rtl="1">
              <a:defRPr/>
            </a:lvl1pPr>
          </a:lstStyle>
          <a:p>
            <a:pPr rtl="1"/>
            <a:r>
              <a:rPr lang="he-IL" noProof="0"/>
              <a:t>לחץ כדי לערוך סגנון כותרת של תבנית בסיס</a:t>
            </a:r>
          </a:p>
        </p:txBody>
      </p:sp>
      <p:sp>
        <p:nvSpPr>
          <p:cNvPr id="3" name="מציין מיקום של תאריך 2"/>
          <p:cNvSpPr>
            <a:spLocks noGrp="1"/>
          </p:cNvSpPr>
          <p:nvPr>
            <p:ph type="dt" sz="half" idx="10"/>
          </p:nvPr>
        </p:nvSpPr>
        <p:spPr>
          <a:xfrm flipH="1">
            <a:off x="2002140" y="5870575"/>
            <a:ext cx="1600200" cy="377825"/>
          </a:xfrm>
        </p:spPr>
        <p:txBody>
          <a:bodyPr rtlCol="1"/>
          <a:lstStyle>
            <a:lvl1pPr algn="l" rtl="1">
              <a:defRPr/>
            </a:lvl1pPr>
          </a:lstStyle>
          <a:p>
            <a:fld id="{6EB26CAF-E9B9-4754-8FF8-A458D296165C}" type="datetime1">
              <a:rPr lang="he-IL" smtClean="0"/>
              <a:pPr/>
              <a:t>א'/שבט/תשפ"ב</a:t>
            </a:fld>
            <a:endParaRPr lang="he-IL" dirty="0"/>
          </a:p>
        </p:txBody>
      </p:sp>
      <p:sp>
        <p:nvSpPr>
          <p:cNvPr id="4" name="מציין מיקום של כותרת תחתונה 3"/>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5" name="מציין מיקום של מספר שקופית 4"/>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5" name="תמונה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מציין מיקום של תאריך 1"/>
          <p:cNvSpPr>
            <a:spLocks noGrp="1"/>
          </p:cNvSpPr>
          <p:nvPr>
            <p:ph type="dt" sz="half" idx="10"/>
          </p:nvPr>
        </p:nvSpPr>
        <p:spPr>
          <a:xfrm flipH="1">
            <a:off x="2002140" y="5870575"/>
            <a:ext cx="1600200" cy="377825"/>
          </a:xfrm>
        </p:spPr>
        <p:txBody>
          <a:bodyPr rtlCol="1"/>
          <a:lstStyle>
            <a:lvl1pPr algn="l" rtl="1">
              <a:defRPr/>
            </a:lvl1pPr>
          </a:lstStyle>
          <a:p>
            <a:fld id="{BFD2AE63-47D7-4DC6-B1F2-C54B8AEAB55D}" type="datetime1">
              <a:rPr lang="he-IL" smtClean="0"/>
              <a:pPr/>
              <a:t>א'/שבט/תשפ"ב</a:t>
            </a:fld>
            <a:endParaRPr lang="he-IL" dirty="0"/>
          </a:p>
        </p:txBody>
      </p:sp>
      <p:sp>
        <p:nvSpPr>
          <p:cNvPr id="3" name="מציין מיקום של כותרת תחתונה 2"/>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4" name="מציין מיקום של מספר שקופית 3"/>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7825315" y="2074333"/>
            <a:ext cx="3680885" cy="1371600"/>
          </a:xfrm>
        </p:spPr>
        <p:txBody>
          <a:bodyPr rtlCol="1" anchor="b">
            <a:normAutofit/>
          </a:bodyPr>
          <a:lstStyle>
            <a:lvl1pPr algn="r" rtl="1">
              <a:defRPr sz="2400" b="0"/>
            </a:lvl1pPr>
          </a:lstStyle>
          <a:p>
            <a:pPr rtl="1"/>
            <a:r>
              <a:rPr lang="he-IL" noProof="0"/>
              <a:t>לחץ כדי לערוך סגנון כותרת של תבנית בסיס</a:t>
            </a:r>
          </a:p>
        </p:txBody>
      </p:sp>
      <p:sp>
        <p:nvSpPr>
          <p:cNvPr id="3" name="מציין מיקום תוכן 2"/>
          <p:cNvSpPr>
            <a:spLocks noGrp="1"/>
          </p:cNvSpPr>
          <p:nvPr>
            <p:ph idx="1"/>
          </p:nvPr>
        </p:nvSpPr>
        <p:spPr>
          <a:xfrm flipH="1">
            <a:off x="1374773" y="609601"/>
            <a:ext cx="6169026" cy="5181600"/>
          </a:xfrm>
        </p:spPr>
        <p:txBody>
          <a:bodyPr rtlCol="1" anchor="ctr">
            <a:normAutofit/>
          </a:bodyPr>
          <a:lstStyle>
            <a:lvl1pPr algn="r" rtl="1">
              <a:defRPr/>
            </a:lvl1pPr>
            <a:lvl2pPr algn="r" rtl="1">
              <a:defRPr/>
            </a:lvl2pPr>
            <a:lvl3pPr algn="r" rtl="1">
              <a:defRPr/>
            </a:lvl3pPr>
            <a:lvl4pPr algn="r" rtl="1">
              <a:defRPr/>
            </a:lvl4pPr>
            <a:lvl5pPr algn="r" rtl="1">
              <a:defRPr/>
            </a:lvl5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טקסט 3"/>
          <p:cNvSpPr>
            <a:spLocks noGrp="1"/>
          </p:cNvSpPr>
          <p:nvPr>
            <p:ph type="body" sz="half" idx="2"/>
          </p:nvPr>
        </p:nvSpPr>
        <p:spPr>
          <a:xfrm flipH="1">
            <a:off x="7825315" y="3445933"/>
            <a:ext cx="3680885" cy="1828800"/>
          </a:xfrm>
        </p:spPr>
        <p:txBody>
          <a:bodyPr rtlCol="1" anchor="t">
            <a:normAutofit/>
          </a:bodyPr>
          <a:lstStyle>
            <a:lvl1pPr marL="0" indent="0" algn="r" rtl="1">
              <a:buNone/>
              <a:defRPr sz="16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5" name="מציין מיקום של תאריך 4"/>
          <p:cNvSpPr>
            <a:spLocks noGrp="1"/>
          </p:cNvSpPr>
          <p:nvPr>
            <p:ph type="dt" sz="half" idx="10"/>
          </p:nvPr>
        </p:nvSpPr>
        <p:spPr>
          <a:xfrm flipH="1">
            <a:off x="2002140" y="5870575"/>
            <a:ext cx="1600200" cy="377825"/>
          </a:xfrm>
        </p:spPr>
        <p:txBody>
          <a:bodyPr rtlCol="1"/>
          <a:lstStyle>
            <a:lvl1pPr algn="l" rtl="1">
              <a:defRPr/>
            </a:lvl1pPr>
          </a:lstStyle>
          <a:p>
            <a:fld id="{C6F749A6-D324-4330-98EF-8BB69B9763FC}" type="datetime1">
              <a:rPr lang="he-IL" smtClean="0"/>
              <a:pPr/>
              <a:t>א'/שבט/תשפ"ב</a:t>
            </a:fld>
            <a:endParaRPr lang="he-IL" dirty="0"/>
          </a:p>
        </p:txBody>
      </p:sp>
      <p:sp>
        <p:nvSpPr>
          <p:cNvPr id="6" name="מציין מיקום של כותרת תחתונה 5"/>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374773" y="5870575"/>
            <a:ext cx="551167" cy="377825"/>
          </a:xfrm>
        </p:spPr>
        <p:txBody>
          <a:bodyPr rtlCol="1"/>
          <a:lstStyle>
            <a:lvl1pPr algn="r" rtl="1">
              <a:defRPr/>
            </a:lvl1pPr>
          </a:lstStyle>
          <a:p>
            <a:pPr algn="l"/>
            <a:fld id="{D57F1E4F-1CFF-5643-939E-217C01CDF565}" type="slidenum">
              <a:rPr lang="he-IL" smtClean="0"/>
              <a:pPr algn="l"/>
              <a:t>‹#›</a:t>
            </a:fld>
            <a:endParaRPr lang="he-I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8" name="תמונה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8825" cy="6856214"/>
          </a:xfrm>
          <a:prstGeom prst="rect">
            <a:avLst/>
          </a:prstGeom>
        </p:spPr>
      </p:pic>
      <p:sp>
        <p:nvSpPr>
          <p:cNvPr id="2" name="כותרת 1"/>
          <p:cNvSpPr>
            <a:spLocks noGrp="1"/>
          </p:cNvSpPr>
          <p:nvPr>
            <p:ph type="title"/>
          </p:nvPr>
        </p:nvSpPr>
        <p:spPr>
          <a:xfrm flipH="1">
            <a:off x="5341547" y="1600200"/>
            <a:ext cx="6164653" cy="1371600"/>
          </a:xfrm>
        </p:spPr>
        <p:txBody>
          <a:bodyPr rtlCol="1" anchor="b">
            <a:normAutofit/>
          </a:bodyPr>
          <a:lstStyle>
            <a:lvl1pPr algn="r" rtl="1">
              <a:defRPr sz="2800" b="0"/>
            </a:lvl1pPr>
          </a:lstStyle>
          <a:p>
            <a:pPr rtl="1"/>
            <a:r>
              <a:rPr lang="he-IL" noProof="0"/>
              <a:t>לחץ כדי לערוך סגנון כותרת של תבנית בסיס</a:t>
            </a:r>
          </a:p>
        </p:txBody>
      </p:sp>
      <p:sp>
        <p:nvSpPr>
          <p:cNvPr id="14" name="מציין מיקום של תמונה 2"/>
          <p:cNvSpPr>
            <a:spLocks noGrp="1" noChangeAspect="1"/>
          </p:cNvSpPr>
          <p:nvPr>
            <p:ph type="pic" idx="1"/>
          </p:nvPr>
        </p:nvSpPr>
        <p:spPr>
          <a:xfrm flipH="1">
            <a:off x="137477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1" anchor="t">
            <a:normAutofit/>
          </a:bodyPr>
          <a:lstStyle>
            <a:lvl1pPr marL="0" indent="0" algn="ctr" rtl="1">
              <a:buNone/>
              <a:defRPr sz="1600"/>
            </a:lvl1pPr>
            <a:lvl2pPr marL="457200" indent="0" algn="r" rtl="1">
              <a:buNone/>
              <a:defRPr sz="1600"/>
            </a:lvl2pPr>
            <a:lvl3pPr marL="914400" indent="0" algn="r" rtl="1">
              <a:buNone/>
              <a:defRPr sz="1600"/>
            </a:lvl3pPr>
            <a:lvl4pPr marL="1371600" indent="0" algn="r" rtl="1">
              <a:buNone/>
              <a:defRPr sz="1600"/>
            </a:lvl4pPr>
            <a:lvl5pPr marL="1828800" indent="0" algn="r" rtl="1">
              <a:buNone/>
              <a:defRPr sz="1600"/>
            </a:lvl5pPr>
            <a:lvl6pPr marL="2286000" indent="0" algn="r" rtl="1">
              <a:buNone/>
              <a:defRPr sz="1600"/>
            </a:lvl6pPr>
            <a:lvl7pPr marL="2743200" indent="0" algn="r" rtl="1">
              <a:buNone/>
              <a:defRPr sz="1600"/>
            </a:lvl7pPr>
            <a:lvl8pPr marL="3200400" indent="0" algn="r" rtl="1">
              <a:buNone/>
              <a:defRPr sz="1600"/>
            </a:lvl8pPr>
            <a:lvl9pPr marL="3657600" indent="0" algn="r" rtl="1">
              <a:buNone/>
              <a:defRPr sz="1600"/>
            </a:lvl9pPr>
          </a:lstStyle>
          <a:p>
            <a:pPr rtl="1"/>
            <a:r>
              <a:rPr lang="he-IL" noProof="0"/>
              <a:t>לחץ על הסמל כדי להוסיף תמונה</a:t>
            </a:r>
          </a:p>
        </p:txBody>
      </p:sp>
      <p:sp>
        <p:nvSpPr>
          <p:cNvPr id="4" name="מציין מיקום טקסט 3"/>
          <p:cNvSpPr>
            <a:spLocks noGrp="1"/>
          </p:cNvSpPr>
          <p:nvPr>
            <p:ph type="body" sz="half" idx="2"/>
          </p:nvPr>
        </p:nvSpPr>
        <p:spPr>
          <a:xfrm flipH="1">
            <a:off x="5341547" y="2971800"/>
            <a:ext cx="6164653" cy="1828800"/>
          </a:xfrm>
        </p:spPr>
        <p:txBody>
          <a:bodyPr rtlCol="1" anchor="t">
            <a:normAutofit/>
          </a:bodyPr>
          <a:lstStyle>
            <a:lvl1pPr marL="0" indent="0" algn="r" rtl="1">
              <a:buNone/>
              <a:defRPr sz="18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5" name="מציין מיקום של תאריך 4"/>
          <p:cNvSpPr>
            <a:spLocks noGrp="1"/>
          </p:cNvSpPr>
          <p:nvPr>
            <p:ph type="dt" sz="half" idx="10"/>
          </p:nvPr>
        </p:nvSpPr>
        <p:spPr>
          <a:xfrm flipH="1">
            <a:off x="2002140" y="5870575"/>
            <a:ext cx="1600200" cy="377825"/>
          </a:xfrm>
        </p:spPr>
        <p:txBody>
          <a:bodyPr rtlCol="1"/>
          <a:lstStyle>
            <a:lvl1pPr algn="l" rtl="1">
              <a:defRPr/>
            </a:lvl1pPr>
          </a:lstStyle>
          <a:p>
            <a:fld id="{2885CA17-65AC-4E4B-BD45-0FD703D43E19}" type="datetime1">
              <a:rPr lang="he-IL" smtClean="0"/>
              <a:pPr/>
              <a:t>א'/שבט/תשפ"ב</a:t>
            </a:fld>
            <a:endParaRPr lang="he-IL" dirty="0"/>
          </a:p>
        </p:txBody>
      </p:sp>
      <p:sp>
        <p:nvSpPr>
          <p:cNvPr id="6" name="מציין מיקום של כותרת תחתונה 5"/>
          <p:cNvSpPr>
            <a:spLocks noGrp="1"/>
          </p:cNvSpPr>
          <p:nvPr>
            <p:ph type="ftr" sz="quarter" idx="11"/>
          </p:nvPr>
        </p:nvSpPr>
        <p:spPr>
          <a:xfrm flipH="1">
            <a:off x="3678541" y="5870575"/>
            <a:ext cx="7827659" cy="377825"/>
          </a:xfrm>
        </p:spPr>
        <p:txBody>
          <a:bodyPr rtlCol="1"/>
          <a:lstStyle>
            <a:lvl1pPr algn="r" rtl="1">
              <a:defRPr/>
            </a:lvl1pPr>
          </a:lstStyle>
          <a:p>
            <a:pPr rtl="1"/>
            <a:endParaRPr lang="he-IL" noProof="0"/>
          </a:p>
        </p:txBody>
      </p:sp>
      <p:sp>
        <p:nvSpPr>
          <p:cNvPr id="7" name="מציין מיקום של מספר שקופית 6"/>
          <p:cNvSpPr>
            <a:spLocks noGrp="1"/>
          </p:cNvSpPr>
          <p:nvPr>
            <p:ph type="sldNum" sz="quarter" idx="12"/>
          </p:nvPr>
        </p:nvSpPr>
        <p:spPr>
          <a:xfrm flipH="1">
            <a:off x="1374773" y="5870575"/>
            <a:ext cx="551167" cy="377825"/>
          </a:xfrm>
        </p:spPr>
        <p:txBody>
          <a:bodyPr rtlCol="1"/>
          <a:lstStyle>
            <a:lvl1pPr algn="l" rtl="1">
              <a:defRPr/>
            </a:lvl1pPr>
          </a:lstStyle>
          <a:p>
            <a:fld id="{D57F1E4F-1CFF-5643-939E-217C01CDF565}" type="slidenum">
              <a:rPr lang="he-IL" smtClean="0"/>
              <a:pPr/>
              <a:t>‹#›</a:t>
            </a:fld>
            <a:endParaRPr lang="he-I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flipH="1">
            <a:off x="1374774" y="609600"/>
            <a:ext cx="10131425" cy="1456267"/>
          </a:xfrm>
          <a:prstGeom prst="rect">
            <a:avLst/>
          </a:prstGeom>
          <a:effectLst/>
        </p:spPr>
        <p:txBody>
          <a:bodyPr vert="horz" lIns="91440" tIns="45720" rIns="91440" bIns="45720" rtlCol="1" anchor="ctr">
            <a:normAutofit/>
          </a:body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flipH="1">
            <a:off x="1374774" y="2142067"/>
            <a:ext cx="10131425" cy="3649133"/>
          </a:xfrm>
          <a:prstGeom prst="rect">
            <a:avLst/>
          </a:prstGeom>
        </p:spPr>
        <p:txBody>
          <a:bodyPr vert="horz" lIns="91440" tIns="45720" rIns="91440" bIns="45720" rtlCol="1" anchor="ctr">
            <a:normAutofit/>
          </a:body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2"/>
          </p:nvPr>
        </p:nvSpPr>
        <p:spPr>
          <a:xfrm flipH="1">
            <a:off x="2002140" y="5870575"/>
            <a:ext cx="1600200" cy="377825"/>
          </a:xfrm>
          <a:prstGeom prst="rect">
            <a:avLst/>
          </a:prstGeom>
        </p:spPr>
        <p:txBody>
          <a:bodyPr vert="horz" lIns="91440" tIns="45720" rIns="91440" bIns="45720" rtlCol="1" anchor="ctr"/>
          <a:lstStyle>
            <a:lvl1pPr algn="l" rtl="1">
              <a:defRPr sz="1000" b="0" i="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fld id="{42C77800-381F-4F6A-AEA8-B6505482FF1E}" type="datetime1">
              <a:rPr lang="he-IL" smtClean="0"/>
              <a:pPr/>
              <a:t>א'/שבט/תשפ"ב</a:t>
            </a:fld>
            <a:endParaRPr lang="he-IL" dirty="0"/>
          </a:p>
        </p:txBody>
      </p:sp>
      <p:sp>
        <p:nvSpPr>
          <p:cNvPr id="5" name="מציין מיקום של כותרת תחתונה 4"/>
          <p:cNvSpPr>
            <a:spLocks noGrp="1"/>
          </p:cNvSpPr>
          <p:nvPr>
            <p:ph type="ftr" sz="quarter" idx="3"/>
          </p:nvPr>
        </p:nvSpPr>
        <p:spPr>
          <a:xfrm flipH="1">
            <a:off x="3678541" y="5870575"/>
            <a:ext cx="7827659" cy="377825"/>
          </a:xfrm>
          <a:prstGeom prst="rect">
            <a:avLst/>
          </a:prstGeom>
        </p:spPr>
        <p:txBody>
          <a:bodyPr vert="horz" lIns="91440" tIns="45720" rIns="91440" bIns="45720" rtlCol="1" anchor="ctr"/>
          <a:lstStyle>
            <a:lvl1pPr algn="r" rtl="1">
              <a:defRPr sz="1000" b="0" i="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endParaRPr lang="he-IL" noProof="0"/>
          </a:p>
        </p:txBody>
      </p:sp>
      <p:sp>
        <p:nvSpPr>
          <p:cNvPr id="6" name="מציין מיקום של מספר שקופית 5"/>
          <p:cNvSpPr>
            <a:spLocks noGrp="1"/>
          </p:cNvSpPr>
          <p:nvPr>
            <p:ph type="sldNum" sz="quarter" idx="4"/>
          </p:nvPr>
        </p:nvSpPr>
        <p:spPr>
          <a:xfrm flipH="1">
            <a:off x="1374773" y="5870575"/>
            <a:ext cx="551167" cy="377825"/>
          </a:xfrm>
          <a:prstGeom prst="rect">
            <a:avLst/>
          </a:prstGeom>
        </p:spPr>
        <p:txBody>
          <a:bodyPr vert="horz" lIns="91440" tIns="45720" rIns="91440" bIns="45720" rtlCol="1" anchor="ctr"/>
          <a:lstStyle>
            <a:lvl1pPr algn="l" rtl="1">
              <a:defRPr sz="1000" b="0" i="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fld id="{D57F1E4F-1CFF-5643-939E-217C01CDF565}" type="slidenum">
              <a:rPr lang="he-IL" smtClean="0"/>
              <a:pPr/>
              <a:t>‹#›</a:t>
            </a:fld>
            <a:endParaRPr lang="he-IL"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r" defTabSz="457200" rtl="1" eaLnBrk="1" latinLnBrk="0" hangingPunct="1">
        <a:spcBef>
          <a:spcPct val="0"/>
        </a:spcBef>
        <a:buNone/>
        <a:defRPr sz="3600" kern="1200" cap="all">
          <a:ln w="3175" cmpd="sng">
            <a:noFill/>
          </a:ln>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algn="r" rtl="1" eaLnBrk="1" hangingPunct="1">
        <a:defRPr>
          <a:solidFill>
            <a:schemeClr val="tx2"/>
          </a:solidFill>
        </a:defRPr>
      </a:lvl2pPr>
      <a:lvl3pPr algn="r" rtl="1" eaLnBrk="1" hangingPunct="1">
        <a:defRPr>
          <a:solidFill>
            <a:schemeClr val="tx2"/>
          </a:solidFill>
        </a:defRPr>
      </a:lvl3pPr>
      <a:lvl4pPr algn="r" rtl="1" eaLnBrk="1" hangingPunct="1">
        <a:defRPr>
          <a:solidFill>
            <a:schemeClr val="tx2"/>
          </a:solidFill>
        </a:defRPr>
      </a:lvl4pPr>
      <a:lvl5pPr algn="r" rtl="1" eaLnBrk="1" hangingPunct="1">
        <a:defRPr>
          <a:solidFill>
            <a:schemeClr val="tx2"/>
          </a:solidFill>
        </a:defRPr>
      </a:lvl5pPr>
      <a:lvl6pPr algn="r" rtl="1" eaLnBrk="1" hangingPunct="1">
        <a:defRPr>
          <a:solidFill>
            <a:schemeClr val="tx2"/>
          </a:solidFill>
        </a:defRPr>
      </a:lvl6pPr>
      <a:lvl7pPr algn="r" rtl="1" eaLnBrk="1" hangingPunct="1">
        <a:defRPr>
          <a:solidFill>
            <a:schemeClr val="tx2"/>
          </a:solidFill>
        </a:defRPr>
      </a:lvl7pPr>
      <a:lvl8pPr algn="r" rtl="1" eaLnBrk="1" hangingPunct="1">
        <a:defRPr>
          <a:solidFill>
            <a:schemeClr val="tx2"/>
          </a:solidFill>
        </a:defRPr>
      </a:lvl8pPr>
      <a:lvl9pPr algn="r" rtl="1" eaLnBrk="1" hangingPunct="1">
        <a:defRPr>
          <a:solidFill>
            <a:schemeClr val="tx2"/>
          </a:solidFill>
        </a:defRPr>
      </a:lvl9pPr>
    </p:titleStyle>
    <p:bodyStyle>
      <a:lvl1pPr marL="285750" indent="-285750" algn="r" defTabSz="457200" rtl="1"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vl2pPr marL="742950" indent="-285750" algn="r" defTabSz="457200" rtl="1"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2pPr>
      <a:lvl3pPr marL="1200150" indent="-285750" algn="r" defTabSz="457200" rtl="1"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3pPr>
      <a:lvl4pPr marL="1543050" indent="-17145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4pPr>
      <a:lvl5pPr marL="2000250" indent="-17145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Tahoma" panose="020B0604030504040204" pitchFamily="34" charset="0"/>
          <a:ea typeface="Tahoma" panose="020B0604030504040204" pitchFamily="34" charset="0"/>
          <a:cs typeface="Tahoma" panose="020B0604030504040204" pitchFamily="34" charset="0"/>
        </a:defRPr>
      </a:lvl5pPr>
      <a:lvl6pPr marL="25146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about:blank"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945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C085B0F-AB1C-4BF5-87A5-B96482A2B5CD}"/>
              </a:ext>
            </a:extLst>
          </p:cNvPr>
          <p:cNvSpPr/>
          <p:nvPr/>
        </p:nvSpPr>
        <p:spPr>
          <a:xfrm>
            <a:off x="536441" y="491969"/>
            <a:ext cx="4447692"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EDA &amp; VISUALIZATION:</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A5BD704A-2EC9-456A-8E03-3592BB6F9662}"/>
              </a:ext>
            </a:extLst>
          </p:cNvPr>
          <p:cNvSpPr/>
          <p:nvPr/>
        </p:nvSpPr>
        <p:spPr>
          <a:xfrm>
            <a:off x="536441" y="1240280"/>
            <a:ext cx="535724" cy="646331"/>
          </a:xfrm>
          <a:prstGeom prst="rect">
            <a:avLst/>
          </a:prstGeom>
          <a:noFill/>
        </p:spPr>
        <p:txBody>
          <a:bodyPr wrap="none" lIns="91440" tIns="45720" rIns="91440" bIns="45720">
            <a:spAutoFit/>
          </a:bodyPr>
          <a:lstStyle/>
          <a:p>
            <a:pPr algn="ctr"/>
            <a:r>
              <a:rPr lang="en-US" sz="3600" u="sng" dirty="0">
                <a:ln w="0"/>
                <a:effectLst>
                  <a:outerShdw blurRad="38100" dist="19050" dir="2700000" algn="tl" rotWithShape="0">
                    <a:schemeClr val="dk1">
                      <a:alpha val="40000"/>
                    </a:schemeClr>
                  </a:outerShdw>
                </a:effectLst>
              </a:rPr>
              <a:t>2</a:t>
            </a:r>
            <a:r>
              <a:rPr lang="en-US" sz="3600" b="0" u="sng" cap="none" spc="0" dirty="0">
                <a:ln w="0"/>
                <a:solidFill>
                  <a:schemeClr val="tx1"/>
                </a:solidFill>
                <a:effectLst>
                  <a:outerShdw blurRad="38100" dist="19050" dir="2700000" algn="tl" rotWithShape="0">
                    <a:schemeClr val="dk1">
                      <a:alpha val="40000"/>
                    </a:schemeClr>
                  </a:outerShdw>
                </a:effectLst>
              </a:rPr>
              <a:t>.</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8" name="תיבת טקסט 17">
            <a:extLst>
              <a:ext uri="{FF2B5EF4-FFF2-40B4-BE49-F238E27FC236}">
                <a16:creationId xmlns:a16="http://schemas.microsoft.com/office/drawing/2014/main" id="{879798A2-D1D6-4ECF-9097-EF1063F64E3D}"/>
              </a:ext>
            </a:extLst>
          </p:cNvPr>
          <p:cNvSpPr txBox="1"/>
          <p:nvPr/>
        </p:nvSpPr>
        <p:spPr>
          <a:xfrm>
            <a:off x="1361440" y="1308002"/>
            <a:ext cx="4866640" cy="2677656"/>
          </a:xfrm>
          <a:prstGeom prst="rect">
            <a:avLst/>
          </a:prstGeom>
          <a:noFill/>
        </p:spPr>
        <p:txBody>
          <a:bodyPr wrap="square" rtlCol="1">
            <a:spAutoFit/>
          </a:bodyPr>
          <a:lstStyle/>
          <a:p>
            <a:pPr algn="l"/>
            <a:r>
              <a:rPr lang="en-US" sz="2800" dirty="0"/>
              <a:t>From the charts we inferred that teams from the Premier League have very similar age average, so that data is not essential to finishing at Top Four spot. </a:t>
            </a:r>
            <a:endParaRPr lang="he-IL" sz="2800" dirty="0"/>
          </a:p>
        </p:txBody>
      </p:sp>
      <p:pic>
        <p:nvPicPr>
          <p:cNvPr id="3" name="תמונה 2">
            <a:extLst>
              <a:ext uri="{FF2B5EF4-FFF2-40B4-BE49-F238E27FC236}">
                <a16:creationId xmlns:a16="http://schemas.microsoft.com/office/drawing/2014/main" id="{5DA07E32-5101-4F06-8534-25EA63FF6A48}"/>
              </a:ext>
            </a:extLst>
          </p:cNvPr>
          <p:cNvPicPr>
            <a:picLocks noChangeAspect="1"/>
          </p:cNvPicPr>
          <p:nvPr/>
        </p:nvPicPr>
        <p:blipFill>
          <a:blip r:embed="rId2">
            <a:alphaModFix amt="86000"/>
          </a:blip>
          <a:stretch>
            <a:fillRect/>
          </a:stretch>
        </p:blipFill>
        <p:spPr>
          <a:xfrm>
            <a:off x="7341553" y="335598"/>
            <a:ext cx="4718368" cy="3787390"/>
          </a:xfrm>
          <a:prstGeom prst="rect">
            <a:avLst/>
          </a:prstGeom>
        </p:spPr>
      </p:pic>
      <p:pic>
        <p:nvPicPr>
          <p:cNvPr id="5" name="תמונה 4">
            <a:extLst>
              <a:ext uri="{FF2B5EF4-FFF2-40B4-BE49-F238E27FC236}">
                <a16:creationId xmlns:a16="http://schemas.microsoft.com/office/drawing/2014/main" id="{AF4AAFB3-C7E5-4B9E-B884-EB3694BC83C1}"/>
              </a:ext>
            </a:extLst>
          </p:cNvPr>
          <p:cNvPicPr>
            <a:picLocks noChangeAspect="1"/>
          </p:cNvPicPr>
          <p:nvPr/>
        </p:nvPicPr>
        <p:blipFill>
          <a:blip r:embed="rId3">
            <a:alphaModFix amt="88000"/>
          </a:blip>
          <a:stretch>
            <a:fillRect/>
          </a:stretch>
        </p:blipFill>
        <p:spPr>
          <a:xfrm>
            <a:off x="3089592" y="4292690"/>
            <a:ext cx="6886575" cy="2447925"/>
          </a:xfrm>
          <a:prstGeom prst="rect">
            <a:avLst/>
          </a:prstGeom>
        </p:spPr>
      </p:pic>
    </p:spTree>
    <p:extLst>
      <p:ext uri="{BB962C8B-B14F-4D97-AF65-F5344CB8AC3E}">
        <p14:creationId xmlns:p14="http://schemas.microsoft.com/office/powerpoint/2010/main" val="931996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C085B0F-AB1C-4BF5-87A5-B96482A2B5CD}"/>
              </a:ext>
            </a:extLst>
          </p:cNvPr>
          <p:cNvSpPr/>
          <p:nvPr/>
        </p:nvSpPr>
        <p:spPr>
          <a:xfrm>
            <a:off x="536441" y="491969"/>
            <a:ext cx="4447692"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EDA &amp; VISUALIZATION:</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A5BD704A-2EC9-456A-8E03-3592BB6F9662}"/>
              </a:ext>
            </a:extLst>
          </p:cNvPr>
          <p:cNvSpPr/>
          <p:nvPr/>
        </p:nvSpPr>
        <p:spPr>
          <a:xfrm>
            <a:off x="536441" y="1240280"/>
            <a:ext cx="535724"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3.</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8" name="תיבת טקסט 17">
            <a:extLst>
              <a:ext uri="{FF2B5EF4-FFF2-40B4-BE49-F238E27FC236}">
                <a16:creationId xmlns:a16="http://schemas.microsoft.com/office/drawing/2014/main" id="{879798A2-D1D6-4ECF-9097-EF1063F64E3D}"/>
              </a:ext>
            </a:extLst>
          </p:cNvPr>
          <p:cNvSpPr txBox="1"/>
          <p:nvPr/>
        </p:nvSpPr>
        <p:spPr>
          <a:xfrm>
            <a:off x="1209040" y="1308002"/>
            <a:ext cx="4754880" cy="2677656"/>
          </a:xfrm>
          <a:prstGeom prst="rect">
            <a:avLst/>
          </a:prstGeom>
          <a:noFill/>
        </p:spPr>
        <p:txBody>
          <a:bodyPr wrap="square" rtlCol="1">
            <a:spAutoFit/>
          </a:bodyPr>
          <a:lstStyle/>
          <a:p>
            <a:pPr algn="l"/>
            <a:r>
              <a:rPr lang="en-US" sz="2800" dirty="0"/>
              <a:t>From the charts we inferred that teams from the Premier League have very similar number of players, so that data is not essential to finishing at Top Four spot. </a:t>
            </a:r>
            <a:endParaRPr lang="he-IL" sz="2800" dirty="0"/>
          </a:p>
        </p:txBody>
      </p:sp>
      <p:pic>
        <p:nvPicPr>
          <p:cNvPr id="3" name="תמונה 2">
            <a:extLst>
              <a:ext uri="{FF2B5EF4-FFF2-40B4-BE49-F238E27FC236}">
                <a16:creationId xmlns:a16="http://schemas.microsoft.com/office/drawing/2014/main" id="{B04BD74A-AC2E-48B0-AD85-9696AF09F227}"/>
              </a:ext>
            </a:extLst>
          </p:cNvPr>
          <p:cNvPicPr>
            <a:picLocks noChangeAspect="1"/>
          </p:cNvPicPr>
          <p:nvPr/>
        </p:nvPicPr>
        <p:blipFill>
          <a:blip r:embed="rId2">
            <a:alphaModFix amt="87000"/>
          </a:blip>
          <a:stretch>
            <a:fillRect/>
          </a:stretch>
        </p:blipFill>
        <p:spPr>
          <a:xfrm>
            <a:off x="6096000" y="491969"/>
            <a:ext cx="5963225" cy="4040624"/>
          </a:xfrm>
          <a:prstGeom prst="rect">
            <a:avLst/>
          </a:prstGeom>
        </p:spPr>
      </p:pic>
      <p:pic>
        <p:nvPicPr>
          <p:cNvPr id="5" name="תמונה 4">
            <a:extLst>
              <a:ext uri="{FF2B5EF4-FFF2-40B4-BE49-F238E27FC236}">
                <a16:creationId xmlns:a16="http://schemas.microsoft.com/office/drawing/2014/main" id="{317508E5-8165-4C0A-A461-28E6A2DC452C}"/>
              </a:ext>
            </a:extLst>
          </p:cNvPr>
          <p:cNvPicPr>
            <a:picLocks noChangeAspect="1"/>
          </p:cNvPicPr>
          <p:nvPr/>
        </p:nvPicPr>
        <p:blipFill>
          <a:blip r:embed="rId3">
            <a:alphaModFix amt="87000"/>
          </a:blip>
          <a:stretch>
            <a:fillRect/>
          </a:stretch>
        </p:blipFill>
        <p:spPr>
          <a:xfrm>
            <a:off x="2443963" y="4718326"/>
            <a:ext cx="7039914" cy="2038074"/>
          </a:xfrm>
          <a:prstGeom prst="rect">
            <a:avLst/>
          </a:prstGeom>
        </p:spPr>
      </p:pic>
    </p:spTree>
    <p:extLst>
      <p:ext uri="{BB962C8B-B14F-4D97-AF65-F5344CB8AC3E}">
        <p14:creationId xmlns:p14="http://schemas.microsoft.com/office/powerpoint/2010/main" val="4266541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C085B0F-AB1C-4BF5-87A5-B96482A2B5CD}"/>
              </a:ext>
            </a:extLst>
          </p:cNvPr>
          <p:cNvSpPr/>
          <p:nvPr/>
        </p:nvSpPr>
        <p:spPr>
          <a:xfrm>
            <a:off x="536441" y="491969"/>
            <a:ext cx="4447692"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EDA &amp; VISUALIZATION:</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A5BD704A-2EC9-456A-8E03-3592BB6F9662}"/>
              </a:ext>
            </a:extLst>
          </p:cNvPr>
          <p:cNvSpPr/>
          <p:nvPr/>
        </p:nvSpPr>
        <p:spPr>
          <a:xfrm>
            <a:off x="536441" y="1240280"/>
            <a:ext cx="535724" cy="646331"/>
          </a:xfrm>
          <a:prstGeom prst="rect">
            <a:avLst/>
          </a:prstGeom>
          <a:noFill/>
        </p:spPr>
        <p:txBody>
          <a:bodyPr wrap="none" lIns="91440" tIns="45720" rIns="91440" bIns="45720">
            <a:spAutoFit/>
          </a:bodyPr>
          <a:lstStyle/>
          <a:p>
            <a:pPr algn="ctr"/>
            <a:r>
              <a:rPr lang="en-US" sz="3600" u="sng" dirty="0">
                <a:ln w="0"/>
                <a:effectLst>
                  <a:outerShdw blurRad="38100" dist="19050" dir="2700000" algn="tl" rotWithShape="0">
                    <a:schemeClr val="dk1">
                      <a:alpha val="40000"/>
                    </a:schemeClr>
                  </a:outerShdw>
                </a:effectLst>
              </a:rPr>
              <a:t>4</a:t>
            </a:r>
            <a:r>
              <a:rPr lang="en-US" sz="3600" b="0" u="sng" cap="none" spc="0" dirty="0">
                <a:ln w="0"/>
                <a:solidFill>
                  <a:schemeClr val="tx1"/>
                </a:solidFill>
                <a:effectLst>
                  <a:outerShdw blurRad="38100" dist="19050" dir="2700000" algn="tl" rotWithShape="0">
                    <a:schemeClr val="dk1">
                      <a:alpha val="40000"/>
                    </a:schemeClr>
                  </a:outerShdw>
                </a:effectLst>
              </a:rPr>
              <a:t>.</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8" name="תיבת טקסט 17">
            <a:extLst>
              <a:ext uri="{FF2B5EF4-FFF2-40B4-BE49-F238E27FC236}">
                <a16:creationId xmlns:a16="http://schemas.microsoft.com/office/drawing/2014/main" id="{879798A2-D1D6-4ECF-9097-EF1063F64E3D}"/>
              </a:ext>
            </a:extLst>
          </p:cNvPr>
          <p:cNvSpPr txBox="1"/>
          <p:nvPr/>
        </p:nvSpPr>
        <p:spPr>
          <a:xfrm>
            <a:off x="1196482" y="1240280"/>
            <a:ext cx="4554078" cy="3108543"/>
          </a:xfrm>
          <a:prstGeom prst="rect">
            <a:avLst/>
          </a:prstGeom>
          <a:noFill/>
        </p:spPr>
        <p:txBody>
          <a:bodyPr wrap="square" rtlCol="1">
            <a:spAutoFit/>
          </a:bodyPr>
          <a:lstStyle/>
          <a:p>
            <a:pPr algn="l"/>
            <a:r>
              <a:rPr lang="en-US" sz="2800" dirty="0"/>
              <a:t>We calculated the rotation of players during the seasons with the medians average of the players minutes for each team, and with the charts we concluded that the Top Four teams less rotate.</a:t>
            </a:r>
            <a:endParaRPr lang="he-IL" sz="2800" dirty="0"/>
          </a:p>
        </p:txBody>
      </p:sp>
      <p:pic>
        <p:nvPicPr>
          <p:cNvPr id="3" name="תמונה 2">
            <a:extLst>
              <a:ext uri="{FF2B5EF4-FFF2-40B4-BE49-F238E27FC236}">
                <a16:creationId xmlns:a16="http://schemas.microsoft.com/office/drawing/2014/main" id="{2D9585A4-0DCF-4C18-8000-4FF843AB35FC}"/>
              </a:ext>
            </a:extLst>
          </p:cNvPr>
          <p:cNvPicPr>
            <a:picLocks noChangeAspect="1"/>
          </p:cNvPicPr>
          <p:nvPr/>
        </p:nvPicPr>
        <p:blipFill>
          <a:blip r:embed="rId2">
            <a:alphaModFix amt="87000"/>
          </a:blip>
          <a:stretch>
            <a:fillRect/>
          </a:stretch>
        </p:blipFill>
        <p:spPr>
          <a:xfrm>
            <a:off x="5963920" y="590938"/>
            <a:ext cx="6053996" cy="3747382"/>
          </a:xfrm>
          <a:prstGeom prst="rect">
            <a:avLst/>
          </a:prstGeom>
        </p:spPr>
      </p:pic>
      <p:pic>
        <p:nvPicPr>
          <p:cNvPr id="5" name="תמונה 4">
            <a:extLst>
              <a:ext uri="{FF2B5EF4-FFF2-40B4-BE49-F238E27FC236}">
                <a16:creationId xmlns:a16="http://schemas.microsoft.com/office/drawing/2014/main" id="{01D550C7-1CD2-437E-B02B-1EEC2B6902B2}"/>
              </a:ext>
            </a:extLst>
          </p:cNvPr>
          <p:cNvPicPr>
            <a:picLocks noChangeAspect="1"/>
          </p:cNvPicPr>
          <p:nvPr/>
        </p:nvPicPr>
        <p:blipFill>
          <a:blip r:embed="rId3"/>
          <a:stretch>
            <a:fillRect/>
          </a:stretch>
        </p:blipFill>
        <p:spPr>
          <a:xfrm>
            <a:off x="2388553" y="4500500"/>
            <a:ext cx="7414894" cy="2271797"/>
          </a:xfrm>
          <a:prstGeom prst="rect">
            <a:avLst/>
          </a:prstGeom>
        </p:spPr>
      </p:pic>
    </p:spTree>
    <p:extLst>
      <p:ext uri="{BB962C8B-B14F-4D97-AF65-F5344CB8AC3E}">
        <p14:creationId xmlns:p14="http://schemas.microsoft.com/office/powerpoint/2010/main" val="282027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C085B0F-AB1C-4BF5-87A5-B96482A2B5CD}"/>
              </a:ext>
            </a:extLst>
          </p:cNvPr>
          <p:cNvSpPr/>
          <p:nvPr/>
        </p:nvSpPr>
        <p:spPr>
          <a:xfrm>
            <a:off x="536441" y="491969"/>
            <a:ext cx="4447692"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EDA &amp; VISUALIZATION:</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A5BD704A-2EC9-456A-8E03-3592BB6F9662}"/>
              </a:ext>
            </a:extLst>
          </p:cNvPr>
          <p:cNvSpPr/>
          <p:nvPr/>
        </p:nvSpPr>
        <p:spPr>
          <a:xfrm>
            <a:off x="536441" y="1240280"/>
            <a:ext cx="535724" cy="646331"/>
          </a:xfrm>
          <a:prstGeom prst="rect">
            <a:avLst/>
          </a:prstGeom>
          <a:noFill/>
        </p:spPr>
        <p:txBody>
          <a:bodyPr wrap="none" lIns="91440" tIns="45720" rIns="91440" bIns="45720">
            <a:spAutoFit/>
          </a:bodyPr>
          <a:lstStyle/>
          <a:p>
            <a:pPr algn="ctr"/>
            <a:r>
              <a:rPr lang="en-US" sz="3600" u="sng" dirty="0">
                <a:ln w="0"/>
                <a:effectLst>
                  <a:outerShdw blurRad="38100" dist="19050" dir="2700000" algn="tl" rotWithShape="0">
                    <a:schemeClr val="dk1">
                      <a:alpha val="40000"/>
                    </a:schemeClr>
                  </a:outerShdw>
                </a:effectLst>
              </a:rPr>
              <a:t>5</a:t>
            </a:r>
            <a:r>
              <a:rPr lang="en-US" sz="3600" b="0" u="sng" cap="none" spc="0" dirty="0">
                <a:ln w="0"/>
                <a:solidFill>
                  <a:schemeClr val="tx1"/>
                </a:solidFill>
                <a:effectLst>
                  <a:outerShdw blurRad="38100" dist="19050" dir="2700000" algn="tl" rotWithShape="0">
                    <a:schemeClr val="dk1">
                      <a:alpha val="40000"/>
                    </a:schemeClr>
                  </a:outerShdw>
                </a:effectLst>
              </a:rPr>
              <a:t>.</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pic>
        <p:nvPicPr>
          <p:cNvPr id="3" name="תמונה 2">
            <a:extLst>
              <a:ext uri="{FF2B5EF4-FFF2-40B4-BE49-F238E27FC236}">
                <a16:creationId xmlns:a16="http://schemas.microsoft.com/office/drawing/2014/main" id="{62A8F554-9C05-4828-B738-B1822C40C7C5}"/>
              </a:ext>
            </a:extLst>
          </p:cNvPr>
          <p:cNvPicPr>
            <a:picLocks noChangeAspect="1"/>
          </p:cNvPicPr>
          <p:nvPr/>
        </p:nvPicPr>
        <p:blipFill>
          <a:blip r:embed="rId2"/>
          <a:stretch>
            <a:fillRect/>
          </a:stretch>
        </p:blipFill>
        <p:spPr>
          <a:xfrm>
            <a:off x="7076122" y="74961"/>
            <a:ext cx="4892358" cy="3354039"/>
          </a:xfrm>
          <a:prstGeom prst="rect">
            <a:avLst/>
          </a:prstGeom>
        </p:spPr>
      </p:pic>
      <p:pic>
        <p:nvPicPr>
          <p:cNvPr id="5" name="תמונה 4">
            <a:extLst>
              <a:ext uri="{FF2B5EF4-FFF2-40B4-BE49-F238E27FC236}">
                <a16:creationId xmlns:a16="http://schemas.microsoft.com/office/drawing/2014/main" id="{D2D49D84-3CFE-4414-A699-CB16F67C72B9}"/>
              </a:ext>
            </a:extLst>
          </p:cNvPr>
          <p:cNvPicPr>
            <a:picLocks noChangeAspect="1"/>
          </p:cNvPicPr>
          <p:nvPr/>
        </p:nvPicPr>
        <p:blipFill>
          <a:blip r:embed="rId3"/>
          <a:stretch>
            <a:fillRect/>
          </a:stretch>
        </p:blipFill>
        <p:spPr>
          <a:xfrm>
            <a:off x="7076123" y="3550557"/>
            <a:ext cx="4892358" cy="3232482"/>
          </a:xfrm>
          <a:prstGeom prst="rect">
            <a:avLst/>
          </a:prstGeom>
        </p:spPr>
      </p:pic>
      <p:pic>
        <p:nvPicPr>
          <p:cNvPr id="7" name="תמונה 6">
            <a:extLst>
              <a:ext uri="{FF2B5EF4-FFF2-40B4-BE49-F238E27FC236}">
                <a16:creationId xmlns:a16="http://schemas.microsoft.com/office/drawing/2014/main" id="{13770443-3355-4C62-9127-9747B780A3FC}"/>
              </a:ext>
            </a:extLst>
          </p:cNvPr>
          <p:cNvPicPr>
            <a:picLocks noChangeAspect="1"/>
          </p:cNvPicPr>
          <p:nvPr/>
        </p:nvPicPr>
        <p:blipFill>
          <a:blip r:embed="rId4"/>
          <a:stretch>
            <a:fillRect/>
          </a:stretch>
        </p:blipFill>
        <p:spPr>
          <a:xfrm>
            <a:off x="1917540" y="3550554"/>
            <a:ext cx="4949043" cy="3232483"/>
          </a:xfrm>
          <a:prstGeom prst="rect">
            <a:avLst/>
          </a:prstGeom>
        </p:spPr>
      </p:pic>
      <p:sp>
        <p:nvSpPr>
          <p:cNvPr id="13" name="תיבת טקסט 12">
            <a:extLst>
              <a:ext uri="{FF2B5EF4-FFF2-40B4-BE49-F238E27FC236}">
                <a16:creationId xmlns:a16="http://schemas.microsoft.com/office/drawing/2014/main" id="{CE1038A0-72BE-4254-AA28-E503C6AEC65A}"/>
              </a:ext>
            </a:extLst>
          </p:cNvPr>
          <p:cNvSpPr txBox="1"/>
          <p:nvPr/>
        </p:nvSpPr>
        <p:spPr>
          <a:xfrm>
            <a:off x="1148080" y="1308002"/>
            <a:ext cx="5811520" cy="2015936"/>
          </a:xfrm>
          <a:prstGeom prst="rect">
            <a:avLst/>
          </a:prstGeom>
          <a:noFill/>
        </p:spPr>
        <p:txBody>
          <a:bodyPr wrap="square" rtlCol="1">
            <a:spAutoFit/>
          </a:bodyPr>
          <a:lstStyle/>
          <a:p>
            <a:pPr algn="l"/>
            <a:r>
              <a:rPr lang="en-US" sz="2500" dirty="0"/>
              <a:t>From the charts we inferred that more players from Premier League teams must score and assist more than 5 goals in order to take Top Four spot at the end of the season.  </a:t>
            </a:r>
            <a:endParaRPr lang="he-IL" sz="2500" dirty="0"/>
          </a:p>
        </p:txBody>
      </p:sp>
    </p:spTree>
    <p:extLst>
      <p:ext uri="{BB962C8B-B14F-4D97-AF65-F5344CB8AC3E}">
        <p14:creationId xmlns:p14="http://schemas.microsoft.com/office/powerpoint/2010/main" val="1192046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2E614C7-D6F2-4618-A0D4-600DFB463BDF}"/>
              </a:ext>
            </a:extLst>
          </p:cNvPr>
          <p:cNvSpPr/>
          <p:nvPr/>
        </p:nvSpPr>
        <p:spPr>
          <a:xfrm>
            <a:off x="567980" y="207490"/>
            <a:ext cx="7373045" cy="923330"/>
          </a:xfrm>
          <a:prstGeom prst="rect">
            <a:avLst/>
          </a:prstGeom>
          <a:noFill/>
        </p:spPr>
        <p:txBody>
          <a:bodyPr wrap="none" lIns="91440" tIns="45720" rIns="91440" bIns="45720">
            <a:spAutoFit/>
          </a:bodyPr>
          <a:lstStyle/>
          <a:p>
            <a:pPr algn="ctr"/>
            <a:r>
              <a:rPr lang="en-US" sz="5400" u="sng" dirty="0">
                <a:ln w="0"/>
                <a:effectLst>
                  <a:outerShdw blurRad="38100" dist="19050" dir="2700000" algn="tl" rotWithShape="0">
                    <a:schemeClr val="dk1">
                      <a:alpha val="40000"/>
                    </a:schemeClr>
                  </a:outerShdw>
                </a:effectLst>
              </a:rPr>
              <a:t>Prediction &amp; Conclusions</a:t>
            </a:r>
            <a:r>
              <a:rPr lang="en-US" sz="5400" b="0" u="sng" cap="none" spc="0" dirty="0">
                <a:ln w="0"/>
                <a:solidFill>
                  <a:schemeClr val="tx1"/>
                </a:solidFill>
                <a:effectLst>
                  <a:outerShdw blurRad="38100" dist="19050" dir="2700000" algn="tl" rotWithShape="0">
                    <a:schemeClr val="dk1">
                      <a:alpha val="40000"/>
                    </a:schemeClr>
                  </a:outerShdw>
                </a:effectLst>
              </a:rPr>
              <a:t>:</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6" name="תיבת טקסט 5">
            <a:extLst>
              <a:ext uri="{FF2B5EF4-FFF2-40B4-BE49-F238E27FC236}">
                <a16:creationId xmlns:a16="http://schemas.microsoft.com/office/drawing/2014/main" id="{529DF6E3-3BE7-44D9-96FB-BC47B0789917}"/>
              </a:ext>
            </a:extLst>
          </p:cNvPr>
          <p:cNvSpPr txBox="1"/>
          <p:nvPr/>
        </p:nvSpPr>
        <p:spPr>
          <a:xfrm>
            <a:off x="567980" y="1130820"/>
            <a:ext cx="11203237" cy="1200329"/>
          </a:xfrm>
          <a:prstGeom prst="rect">
            <a:avLst/>
          </a:prstGeom>
          <a:noFill/>
        </p:spPr>
        <p:txBody>
          <a:bodyPr wrap="square" rtlCol="1">
            <a:spAutoFit/>
          </a:bodyPr>
          <a:lstStyle/>
          <a:p>
            <a:pPr algn="l"/>
            <a:r>
              <a:rPr lang="en-US" sz="2400" dirty="0"/>
              <a:t>We collected the data from the EDA and Visualization phase and created a new data frame which contains the current Premier League teams and their stats according to our research.</a:t>
            </a:r>
            <a:endParaRPr lang="he-IL" sz="2400" dirty="0"/>
          </a:p>
        </p:txBody>
      </p:sp>
      <p:pic>
        <p:nvPicPr>
          <p:cNvPr id="8" name="תמונה 7">
            <a:extLst>
              <a:ext uri="{FF2B5EF4-FFF2-40B4-BE49-F238E27FC236}">
                <a16:creationId xmlns:a16="http://schemas.microsoft.com/office/drawing/2014/main" id="{385B8345-DAD9-4F13-9C48-38618DFF8185}"/>
              </a:ext>
            </a:extLst>
          </p:cNvPr>
          <p:cNvPicPr>
            <a:picLocks noChangeAspect="1"/>
          </p:cNvPicPr>
          <p:nvPr/>
        </p:nvPicPr>
        <p:blipFill>
          <a:blip r:embed="rId2">
            <a:alphaModFix amt="87000"/>
          </a:blip>
          <a:stretch>
            <a:fillRect/>
          </a:stretch>
        </p:blipFill>
        <p:spPr>
          <a:xfrm>
            <a:off x="439136" y="2368570"/>
            <a:ext cx="3055904" cy="4316564"/>
          </a:xfrm>
          <a:prstGeom prst="rect">
            <a:avLst/>
          </a:prstGeom>
        </p:spPr>
      </p:pic>
      <p:pic>
        <p:nvPicPr>
          <p:cNvPr id="10" name="תמונה 9">
            <a:extLst>
              <a:ext uri="{FF2B5EF4-FFF2-40B4-BE49-F238E27FC236}">
                <a16:creationId xmlns:a16="http://schemas.microsoft.com/office/drawing/2014/main" id="{8450C52A-AC3B-4E07-B10C-DC2F8A0B485E}"/>
              </a:ext>
            </a:extLst>
          </p:cNvPr>
          <p:cNvPicPr>
            <a:picLocks noChangeAspect="1"/>
          </p:cNvPicPr>
          <p:nvPr/>
        </p:nvPicPr>
        <p:blipFill>
          <a:blip r:embed="rId3">
            <a:alphaModFix amt="87000"/>
          </a:blip>
          <a:stretch>
            <a:fillRect/>
          </a:stretch>
        </p:blipFill>
        <p:spPr>
          <a:xfrm>
            <a:off x="8493759" y="2033830"/>
            <a:ext cx="3073699" cy="3554170"/>
          </a:xfrm>
          <a:prstGeom prst="rect">
            <a:avLst/>
          </a:prstGeom>
        </p:spPr>
      </p:pic>
      <p:pic>
        <p:nvPicPr>
          <p:cNvPr id="12" name="תמונה 11">
            <a:extLst>
              <a:ext uri="{FF2B5EF4-FFF2-40B4-BE49-F238E27FC236}">
                <a16:creationId xmlns:a16="http://schemas.microsoft.com/office/drawing/2014/main" id="{BCC6A913-CBF1-4089-B8A0-3BCDCFD54973}"/>
              </a:ext>
            </a:extLst>
          </p:cNvPr>
          <p:cNvPicPr>
            <a:picLocks noChangeAspect="1"/>
          </p:cNvPicPr>
          <p:nvPr/>
        </p:nvPicPr>
        <p:blipFill>
          <a:blip r:embed="rId4">
            <a:alphaModFix amt="87000"/>
          </a:blip>
          <a:stretch>
            <a:fillRect/>
          </a:stretch>
        </p:blipFill>
        <p:spPr>
          <a:xfrm>
            <a:off x="6400463" y="5741582"/>
            <a:ext cx="5248275" cy="847725"/>
          </a:xfrm>
          <a:prstGeom prst="rect">
            <a:avLst/>
          </a:prstGeom>
        </p:spPr>
      </p:pic>
      <p:sp>
        <p:nvSpPr>
          <p:cNvPr id="13" name="תיבת טקסט 12">
            <a:extLst>
              <a:ext uri="{FF2B5EF4-FFF2-40B4-BE49-F238E27FC236}">
                <a16:creationId xmlns:a16="http://schemas.microsoft.com/office/drawing/2014/main" id="{4B7A6823-01B6-46BC-94B1-8E379152FDE1}"/>
              </a:ext>
            </a:extLst>
          </p:cNvPr>
          <p:cNvSpPr txBox="1"/>
          <p:nvPr/>
        </p:nvSpPr>
        <p:spPr>
          <a:xfrm>
            <a:off x="3595441" y="2100317"/>
            <a:ext cx="4898318" cy="1938992"/>
          </a:xfrm>
          <a:prstGeom prst="rect">
            <a:avLst/>
          </a:prstGeom>
          <a:noFill/>
        </p:spPr>
        <p:txBody>
          <a:bodyPr wrap="square" rtlCol="1">
            <a:spAutoFit/>
          </a:bodyPr>
          <a:lstStyle/>
          <a:p>
            <a:pPr algn="l"/>
            <a:r>
              <a:rPr lang="en-US" sz="2400" dirty="0"/>
              <a:t>It is the middle of the season in the Premier League so we calculated with linear ratio, the stats we need in order to predict how the stats will look like in the end of the season.</a:t>
            </a:r>
            <a:endParaRPr lang="he-IL" sz="2400" dirty="0"/>
          </a:p>
        </p:txBody>
      </p:sp>
      <p:sp>
        <p:nvSpPr>
          <p:cNvPr id="14" name="חץ: ימינה 13">
            <a:extLst>
              <a:ext uri="{FF2B5EF4-FFF2-40B4-BE49-F238E27FC236}">
                <a16:creationId xmlns:a16="http://schemas.microsoft.com/office/drawing/2014/main" id="{CB7F3F6F-BEB4-4411-9324-4391B3AA423B}"/>
              </a:ext>
            </a:extLst>
          </p:cNvPr>
          <p:cNvSpPr/>
          <p:nvPr/>
        </p:nvSpPr>
        <p:spPr>
          <a:xfrm>
            <a:off x="4701681" y="3986770"/>
            <a:ext cx="2494585" cy="299011"/>
          </a:xfrm>
          <a:prstGeom prst="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תיבת טקסט 14">
            <a:extLst>
              <a:ext uri="{FF2B5EF4-FFF2-40B4-BE49-F238E27FC236}">
                <a16:creationId xmlns:a16="http://schemas.microsoft.com/office/drawing/2014/main" id="{4B12D869-8F25-49B5-8681-B62242682FCC}"/>
              </a:ext>
            </a:extLst>
          </p:cNvPr>
          <p:cNvSpPr txBox="1"/>
          <p:nvPr/>
        </p:nvSpPr>
        <p:spPr>
          <a:xfrm>
            <a:off x="3646841" y="5249293"/>
            <a:ext cx="4898318" cy="830997"/>
          </a:xfrm>
          <a:prstGeom prst="rect">
            <a:avLst/>
          </a:prstGeom>
          <a:noFill/>
        </p:spPr>
        <p:txBody>
          <a:bodyPr wrap="square" rtlCol="1">
            <a:spAutoFit/>
          </a:bodyPr>
          <a:lstStyle/>
          <a:p>
            <a:pPr algn="l"/>
            <a:r>
              <a:rPr lang="en-US" sz="2400" dirty="0"/>
              <a:t>The calculated stats of the last decade.</a:t>
            </a:r>
            <a:endParaRPr lang="he-IL" sz="2400" dirty="0"/>
          </a:p>
        </p:txBody>
      </p:sp>
      <p:sp>
        <p:nvSpPr>
          <p:cNvPr id="16" name="חץ: ימינה 15">
            <a:extLst>
              <a:ext uri="{FF2B5EF4-FFF2-40B4-BE49-F238E27FC236}">
                <a16:creationId xmlns:a16="http://schemas.microsoft.com/office/drawing/2014/main" id="{AD4850F0-A73B-4C81-9DF4-6813B0CBF24D}"/>
              </a:ext>
            </a:extLst>
          </p:cNvPr>
          <p:cNvSpPr/>
          <p:nvPr/>
        </p:nvSpPr>
        <p:spPr>
          <a:xfrm>
            <a:off x="4950477" y="5706884"/>
            <a:ext cx="841061" cy="347116"/>
          </a:xfrm>
          <a:prstGeom prst="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תיבת טקסט 17">
            <a:extLst>
              <a:ext uri="{FF2B5EF4-FFF2-40B4-BE49-F238E27FC236}">
                <a16:creationId xmlns:a16="http://schemas.microsoft.com/office/drawing/2014/main" id="{6B4436F5-E63B-4646-9FF9-C19B1000C6AD}"/>
              </a:ext>
            </a:extLst>
          </p:cNvPr>
          <p:cNvSpPr txBox="1"/>
          <p:nvPr/>
        </p:nvSpPr>
        <p:spPr>
          <a:xfrm>
            <a:off x="3621141" y="4327022"/>
            <a:ext cx="4898318" cy="646331"/>
          </a:xfrm>
          <a:prstGeom prst="rect">
            <a:avLst/>
          </a:prstGeom>
          <a:noFill/>
        </p:spPr>
        <p:txBody>
          <a:bodyPr wrap="square" rtlCol="1">
            <a:spAutoFit/>
          </a:bodyPr>
          <a:lstStyle/>
          <a:p>
            <a:pPr algn="l"/>
            <a:r>
              <a:rPr lang="en-US" dirty="0"/>
              <a:t>The Goals column means players with 5 or more goals, the same for the Assists column.</a:t>
            </a:r>
            <a:endParaRPr lang="he-IL" dirty="0"/>
          </a:p>
        </p:txBody>
      </p:sp>
    </p:spTree>
    <p:extLst>
      <p:ext uri="{BB962C8B-B14F-4D97-AF65-F5344CB8AC3E}">
        <p14:creationId xmlns:p14="http://schemas.microsoft.com/office/powerpoint/2010/main" val="1446217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2E614C7-D6F2-4618-A0D4-600DFB463BDF}"/>
              </a:ext>
            </a:extLst>
          </p:cNvPr>
          <p:cNvSpPr/>
          <p:nvPr/>
        </p:nvSpPr>
        <p:spPr>
          <a:xfrm>
            <a:off x="567980" y="207490"/>
            <a:ext cx="7373045" cy="923330"/>
          </a:xfrm>
          <a:prstGeom prst="rect">
            <a:avLst/>
          </a:prstGeom>
          <a:noFill/>
        </p:spPr>
        <p:txBody>
          <a:bodyPr wrap="none" lIns="91440" tIns="45720" rIns="91440" bIns="45720">
            <a:spAutoFit/>
          </a:bodyPr>
          <a:lstStyle/>
          <a:p>
            <a:pPr algn="ctr"/>
            <a:r>
              <a:rPr lang="en-US" sz="5400" u="sng" dirty="0">
                <a:ln w="0"/>
                <a:effectLst>
                  <a:outerShdw blurRad="38100" dist="19050" dir="2700000" algn="tl" rotWithShape="0">
                    <a:schemeClr val="dk1">
                      <a:alpha val="40000"/>
                    </a:schemeClr>
                  </a:outerShdw>
                </a:effectLst>
              </a:rPr>
              <a:t>Prediction &amp; Conclusions</a:t>
            </a:r>
            <a:r>
              <a:rPr lang="en-US" sz="5400" b="0" u="sng" cap="none" spc="0" dirty="0">
                <a:ln w="0"/>
                <a:solidFill>
                  <a:schemeClr val="tx1"/>
                </a:solidFill>
                <a:effectLst>
                  <a:outerShdw blurRad="38100" dist="19050" dir="2700000" algn="tl" rotWithShape="0">
                    <a:schemeClr val="dk1">
                      <a:alpha val="40000"/>
                    </a:schemeClr>
                  </a:outerShdw>
                </a:effectLst>
              </a:rPr>
              <a:t>:</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17" name="תיבת טקסט 16">
            <a:extLst>
              <a:ext uri="{FF2B5EF4-FFF2-40B4-BE49-F238E27FC236}">
                <a16:creationId xmlns:a16="http://schemas.microsoft.com/office/drawing/2014/main" id="{6CE47556-D614-4C0F-9376-41D20AAEFFB9}"/>
              </a:ext>
            </a:extLst>
          </p:cNvPr>
          <p:cNvSpPr txBox="1"/>
          <p:nvPr/>
        </p:nvSpPr>
        <p:spPr>
          <a:xfrm>
            <a:off x="567980" y="1130820"/>
            <a:ext cx="11380179" cy="1323439"/>
          </a:xfrm>
          <a:prstGeom prst="rect">
            <a:avLst/>
          </a:prstGeom>
          <a:noFill/>
        </p:spPr>
        <p:txBody>
          <a:bodyPr wrap="square" rtlCol="1">
            <a:spAutoFit/>
          </a:bodyPr>
          <a:lstStyle/>
          <a:p>
            <a:pPr algn="l"/>
            <a:r>
              <a:rPr lang="en-US" sz="2000" dirty="0"/>
              <a:t>After we finished organize our conclusions regarding the last decade’s Premier League with the relevant  attributes, and after we predicted the current season stats for the end of the season now, we have the data we needed to try and predict which team is suitable to Top Four spot according to our EDA conclusions. </a:t>
            </a:r>
            <a:endParaRPr lang="he-IL" sz="2000" dirty="0"/>
          </a:p>
          <a:p>
            <a:pPr algn="l"/>
            <a:r>
              <a:rPr lang="en-US" sz="2000" dirty="0"/>
              <a:t>We created an algorithm which determines if the team have the most suitable attributes to a Top Four spot. </a:t>
            </a:r>
            <a:endParaRPr lang="he-IL" sz="2000" dirty="0"/>
          </a:p>
        </p:txBody>
      </p:sp>
      <p:pic>
        <p:nvPicPr>
          <p:cNvPr id="3" name="תמונה 2">
            <a:extLst>
              <a:ext uri="{FF2B5EF4-FFF2-40B4-BE49-F238E27FC236}">
                <a16:creationId xmlns:a16="http://schemas.microsoft.com/office/drawing/2014/main" id="{13B8BD25-3381-4E76-B27B-71893E880C95}"/>
              </a:ext>
            </a:extLst>
          </p:cNvPr>
          <p:cNvPicPr>
            <a:picLocks noChangeAspect="1"/>
          </p:cNvPicPr>
          <p:nvPr/>
        </p:nvPicPr>
        <p:blipFill>
          <a:blip r:embed="rId2">
            <a:alphaModFix amt="87000"/>
          </a:blip>
          <a:stretch>
            <a:fillRect/>
          </a:stretch>
        </p:blipFill>
        <p:spPr>
          <a:xfrm>
            <a:off x="4765040" y="2549046"/>
            <a:ext cx="7426960" cy="4308954"/>
          </a:xfrm>
          <a:prstGeom prst="rect">
            <a:avLst/>
          </a:prstGeom>
        </p:spPr>
      </p:pic>
      <p:sp>
        <p:nvSpPr>
          <p:cNvPr id="20" name="תיבת טקסט 19">
            <a:extLst>
              <a:ext uri="{FF2B5EF4-FFF2-40B4-BE49-F238E27FC236}">
                <a16:creationId xmlns:a16="http://schemas.microsoft.com/office/drawing/2014/main" id="{749DEE80-6346-482F-83F0-2B47B5931B97}"/>
              </a:ext>
            </a:extLst>
          </p:cNvPr>
          <p:cNvSpPr txBox="1"/>
          <p:nvPr/>
        </p:nvSpPr>
        <p:spPr>
          <a:xfrm>
            <a:off x="10160" y="2549046"/>
            <a:ext cx="4754880" cy="3970318"/>
          </a:xfrm>
          <a:prstGeom prst="rect">
            <a:avLst/>
          </a:prstGeom>
          <a:noFill/>
        </p:spPr>
        <p:txBody>
          <a:bodyPr wrap="square" rtlCol="1">
            <a:spAutoFit/>
          </a:bodyPr>
          <a:lstStyle/>
          <a:p>
            <a:pPr algn="l"/>
            <a:r>
              <a:rPr lang="en-US" sz="2800" dirty="0"/>
              <a:t>In conclusion, we can see that the algorithm is accurate with 90% accuracy. </a:t>
            </a:r>
          </a:p>
          <a:p>
            <a:pPr algn="l"/>
            <a:r>
              <a:rPr lang="en-US" sz="2800" dirty="0"/>
              <a:t>We found out that the most suitable teams to finish in Top Four spot are Man City, Liverpool and Chelsea, clearly. </a:t>
            </a:r>
          </a:p>
          <a:p>
            <a:pPr algn="l"/>
            <a:r>
              <a:rPr lang="en-US" sz="2800" dirty="0"/>
              <a:t>Watford is a standard deviation case.</a:t>
            </a:r>
            <a:endParaRPr lang="he-IL" sz="2800" dirty="0"/>
          </a:p>
        </p:txBody>
      </p:sp>
    </p:spTree>
    <p:extLst>
      <p:ext uri="{BB962C8B-B14F-4D97-AF65-F5344CB8AC3E}">
        <p14:creationId xmlns:p14="http://schemas.microsoft.com/office/powerpoint/2010/main" val="3442446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2026E172-02F9-4452-8B05-DB5E63A5765D}"/>
              </a:ext>
            </a:extLst>
          </p:cNvPr>
          <p:cNvPicPr>
            <a:picLocks noChangeAspect="1"/>
          </p:cNvPicPr>
          <p:nvPr/>
        </p:nvPicPr>
        <p:blipFill>
          <a:blip r:embed="rId3"/>
          <a:stretch>
            <a:fillRect/>
          </a:stretch>
        </p:blipFill>
        <p:spPr>
          <a:xfrm>
            <a:off x="6182360" y="2092960"/>
            <a:ext cx="4419600" cy="4419600"/>
          </a:xfrm>
          <a:prstGeom prst="rect">
            <a:avLst/>
          </a:prstGeom>
        </p:spPr>
      </p:pic>
      <p:sp>
        <p:nvSpPr>
          <p:cNvPr id="10" name="מלבן 9">
            <a:extLst>
              <a:ext uri="{FF2B5EF4-FFF2-40B4-BE49-F238E27FC236}">
                <a16:creationId xmlns:a16="http://schemas.microsoft.com/office/drawing/2014/main" id="{1B923676-FDAA-4C51-A997-A93F2A00CB3F}"/>
              </a:ext>
            </a:extLst>
          </p:cNvPr>
          <p:cNvSpPr/>
          <p:nvPr/>
        </p:nvSpPr>
        <p:spPr>
          <a:xfrm>
            <a:off x="4171624" y="2967335"/>
            <a:ext cx="108523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By:</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מלבן 10">
            <a:extLst>
              <a:ext uri="{FF2B5EF4-FFF2-40B4-BE49-F238E27FC236}">
                <a16:creationId xmlns:a16="http://schemas.microsoft.com/office/drawing/2014/main" id="{FAC90049-7A29-4C36-9EE7-99F36D2B7F3A}"/>
              </a:ext>
            </a:extLst>
          </p:cNvPr>
          <p:cNvSpPr/>
          <p:nvPr/>
        </p:nvSpPr>
        <p:spPr>
          <a:xfrm>
            <a:off x="2460645" y="579735"/>
            <a:ext cx="727070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THANKS FOR LISTENING!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77839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מלבן 8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263E3F80-D945-4490-916D-6384E6895E6F}"/>
              </a:ext>
            </a:extLst>
          </p:cNvPr>
          <p:cNvSpPr>
            <a:spLocks noGrp="1"/>
          </p:cNvSpPr>
          <p:nvPr>
            <p:ph type="ctrTitle"/>
          </p:nvPr>
        </p:nvSpPr>
        <p:spPr>
          <a:xfrm flipH="1">
            <a:off x="1993804" y="1354668"/>
            <a:ext cx="8204391" cy="2346475"/>
          </a:xfrm>
        </p:spPr>
        <p:txBody>
          <a:bodyPr rtlCol="1">
            <a:normAutofit/>
          </a:bodyPr>
          <a:lstStyle/>
          <a:p>
            <a:pPr algn="ctr"/>
            <a:r>
              <a:rPr lang="en-US" sz="6000" dirty="0">
                <a:latin typeface="Tahoma" panose="020B0604030504040204" pitchFamily="34" charset="0"/>
                <a:ea typeface="Tahoma" panose="020B0604030504040204" pitchFamily="34" charset="0"/>
                <a:cs typeface="Tahoma" panose="020B0604030504040204" pitchFamily="34" charset="0"/>
              </a:rPr>
              <a:t>Success in the p</a:t>
            </a:r>
            <a:r>
              <a:rPr lang="en-US" sz="6000" dirty="0"/>
              <a:t>remier league</a:t>
            </a:r>
            <a:endParaRPr lang="he-IL" sz="6000" dirty="0">
              <a:latin typeface="Tahoma" panose="020B0604030504040204" pitchFamily="34" charset="0"/>
              <a:ea typeface="Tahoma" panose="020B0604030504040204" pitchFamily="34" charset="0"/>
              <a:cs typeface="Tahoma" panose="020B0604030504040204" pitchFamily="34" charset="0"/>
            </a:endParaRPr>
          </a:p>
        </p:txBody>
      </p:sp>
      <p:cxnSp>
        <p:nvCxnSpPr>
          <p:cNvPr id="91" name="מחבר ישר 9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ChangeAspect="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845628"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כותרת משנה 2">
            <a:extLst>
              <a:ext uri="{FF2B5EF4-FFF2-40B4-BE49-F238E27FC236}">
                <a16:creationId xmlns:a16="http://schemas.microsoft.com/office/drawing/2014/main" id="{616351BD-4BE1-47AD-8B65-1472A3BE63E4}"/>
              </a:ext>
            </a:extLst>
          </p:cNvPr>
          <p:cNvSpPr>
            <a:spLocks noGrp="1"/>
          </p:cNvSpPr>
          <p:nvPr>
            <p:ph type="subTitle" idx="1"/>
          </p:nvPr>
        </p:nvSpPr>
        <p:spPr>
          <a:xfrm flipH="1">
            <a:off x="2497137" y="3940629"/>
            <a:ext cx="7197726" cy="1240970"/>
          </a:xfrm>
        </p:spPr>
        <p:txBody>
          <a:bodyPr rtlCol="1">
            <a:normAutofit/>
          </a:bodyPr>
          <a:lstStyle/>
          <a:p>
            <a:pPr algn="ctr" rtl="1"/>
            <a:r>
              <a:rPr lang="en-US" b="1" dirty="0">
                <a:latin typeface="Tahoma" panose="020B0604030504040204" pitchFamily="34" charset="0"/>
                <a:ea typeface="Tahoma" panose="020B0604030504040204" pitchFamily="34" charset="0"/>
                <a:cs typeface="Tahoma" panose="020B0604030504040204" pitchFamily="34" charset="0"/>
              </a:rPr>
              <a:t>DATA SCIENCE FINAL PROJECT</a:t>
            </a:r>
          </a:p>
          <a:p>
            <a:pPr algn="ctr" rtl="1"/>
            <a:r>
              <a:rPr lang="en-US" dirty="0">
                <a:latin typeface="Tahoma" panose="020B0604030504040204" pitchFamily="34" charset="0"/>
                <a:ea typeface="Tahoma" panose="020B0604030504040204" pitchFamily="34" charset="0"/>
                <a:cs typeface="Tahoma" panose="020B0604030504040204" pitchFamily="34" charset="0"/>
              </a:rPr>
              <a:t>RON ASHKENAZI</a:t>
            </a:r>
          </a:p>
          <a:p>
            <a:pPr algn="ctr" rtl="1"/>
            <a:r>
              <a:rPr lang="en-US" dirty="0"/>
              <a:t>GAL SINAI</a:t>
            </a:r>
            <a:endParaRPr lang="he-IL"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Premier League Logo png download - 1400*1400 - Free Transparent 201617 Premier  League png Download. - CleanPNG / KissPNG">
            <a:extLst>
              <a:ext uri="{FF2B5EF4-FFF2-40B4-BE49-F238E27FC236}">
                <a16:creationId xmlns:a16="http://schemas.microsoft.com/office/drawing/2014/main" id="{7C6B9AE8-3204-4A1A-96C3-AE22850131FC}"/>
              </a:ext>
            </a:extLst>
          </p:cNvPr>
          <p:cNvPicPr>
            <a:picLocks noChangeAspect="1" noChangeArrowheads="1"/>
          </p:cNvPicPr>
          <p:nvPr/>
        </p:nvPicPr>
        <p:blipFill>
          <a:blip r:embed="rId3">
            <a:alphaModFix amt="70000"/>
            <a:extLst>
              <a:ext uri="{BEBA8EAE-BF5A-486C-A8C5-ECC9F3942E4B}">
                <a14:imgProps xmlns:a14="http://schemas.microsoft.com/office/drawing/2010/main">
                  <a14:imgLayer r:embed="rId4">
                    <a14:imgEffect>
                      <a14:artisticPencilSketch trans="21000"/>
                    </a14:imgEffect>
                  </a14:imgLayer>
                </a14:imgProps>
              </a:ext>
              <a:ext uri="{28A0092B-C50C-407E-A947-70E740481C1C}">
                <a14:useLocalDpi xmlns:a14="http://schemas.microsoft.com/office/drawing/2010/main" val="0"/>
              </a:ext>
            </a:extLst>
          </a:blip>
          <a:srcRect/>
          <a:stretch>
            <a:fillRect/>
          </a:stretch>
        </p:blipFill>
        <p:spPr bwMode="auto">
          <a:xfrm>
            <a:off x="0" y="4416249"/>
            <a:ext cx="2441751" cy="24417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remier League Logo png download - 1400*1400 - Free Transparent 201617 Premier  League png Download. - CleanPNG / KissPNG">
            <a:extLst>
              <a:ext uri="{FF2B5EF4-FFF2-40B4-BE49-F238E27FC236}">
                <a16:creationId xmlns:a16="http://schemas.microsoft.com/office/drawing/2014/main" id="{2BF8098F-20AD-4FF3-A111-5C428FF91102}"/>
              </a:ext>
            </a:extLst>
          </p:cNvPr>
          <p:cNvPicPr>
            <a:picLocks noChangeAspect="1" noChangeArrowheads="1"/>
          </p:cNvPicPr>
          <p:nvPr/>
        </p:nvPicPr>
        <p:blipFill>
          <a:blip r:embed="rId3">
            <a:alphaModFix amt="70000"/>
            <a:extLst>
              <a:ext uri="{BEBA8EAE-BF5A-486C-A8C5-ECC9F3942E4B}">
                <a14:imgProps xmlns:a14="http://schemas.microsoft.com/office/drawing/2010/main">
                  <a14:imgLayer r:embed="rId4">
                    <a14:imgEffect>
                      <a14:artisticPencilSketch trans="21000"/>
                    </a14:imgEffect>
                  </a14:imgLayer>
                </a14:imgProps>
              </a:ext>
              <a:ext uri="{28A0092B-C50C-407E-A947-70E740481C1C}">
                <a14:useLocalDpi xmlns:a14="http://schemas.microsoft.com/office/drawing/2010/main" val="0"/>
              </a:ext>
            </a:extLst>
          </a:blip>
          <a:srcRect/>
          <a:stretch>
            <a:fillRect/>
          </a:stretch>
        </p:blipFill>
        <p:spPr bwMode="auto">
          <a:xfrm>
            <a:off x="9750248" y="0"/>
            <a:ext cx="2441751" cy="244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8993B38-6E3A-41E1-8476-DF2ED204DAE7}"/>
              </a:ext>
            </a:extLst>
          </p:cNvPr>
          <p:cNvSpPr/>
          <p:nvPr/>
        </p:nvSpPr>
        <p:spPr>
          <a:xfrm>
            <a:off x="547776" y="827250"/>
            <a:ext cx="4734566"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OUR RESEARCH:</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10" name="תיבת טקסט 9">
            <a:extLst>
              <a:ext uri="{FF2B5EF4-FFF2-40B4-BE49-F238E27FC236}">
                <a16:creationId xmlns:a16="http://schemas.microsoft.com/office/drawing/2014/main" id="{79673ED8-B4AA-4F20-92F7-012947743ADA}"/>
              </a:ext>
            </a:extLst>
          </p:cNvPr>
          <p:cNvSpPr txBox="1"/>
          <p:nvPr/>
        </p:nvSpPr>
        <p:spPr>
          <a:xfrm>
            <a:off x="547776" y="2171899"/>
            <a:ext cx="9007813" cy="1384995"/>
          </a:xfrm>
          <a:prstGeom prst="rect">
            <a:avLst/>
          </a:prstGeom>
          <a:noFill/>
        </p:spPr>
        <p:txBody>
          <a:bodyPr wrap="square" rtlCol="1">
            <a:spAutoFit/>
          </a:bodyPr>
          <a:lstStyle/>
          <a:p>
            <a:pPr algn="l"/>
            <a:r>
              <a:rPr lang="en-US" sz="2800" dirty="0"/>
              <a:t>How can a premier league side maximize its potential?</a:t>
            </a:r>
          </a:p>
          <a:p>
            <a:pPr algn="l"/>
            <a:r>
              <a:rPr lang="en-US" sz="2800" dirty="0"/>
              <a:t>Can we predict which teams will be in the top four spots at the end of the season?</a:t>
            </a:r>
            <a:endParaRPr lang="he-IL" sz="2800" dirty="0"/>
          </a:p>
        </p:txBody>
      </p:sp>
      <p:sp>
        <p:nvSpPr>
          <p:cNvPr id="12" name="מלבן 11">
            <a:extLst>
              <a:ext uri="{FF2B5EF4-FFF2-40B4-BE49-F238E27FC236}">
                <a16:creationId xmlns:a16="http://schemas.microsoft.com/office/drawing/2014/main" id="{2A4E0192-879B-44CF-8CE7-C74044127115}"/>
              </a:ext>
            </a:extLst>
          </p:cNvPr>
          <p:cNvSpPr/>
          <p:nvPr/>
        </p:nvSpPr>
        <p:spPr>
          <a:xfrm>
            <a:off x="279937" y="4446575"/>
            <a:ext cx="2122795" cy="830997"/>
          </a:xfrm>
          <a:prstGeom prst="rect">
            <a:avLst/>
          </a:prstGeom>
          <a:noFill/>
        </p:spPr>
        <p:txBody>
          <a:bodyPr wrap="square" lIns="91440" tIns="45720" rIns="91440" bIns="45720">
            <a:spAutoFit/>
          </a:bodyPr>
          <a:lstStyle/>
          <a:p>
            <a:pPr algn="ctr"/>
            <a:r>
              <a:rPr lang="en-US" sz="2400" dirty="0">
                <a:ln w="0"/>
                <a:gradFill>
                  <a:gsLst>
                    <a:gs pos="21000">
                      <a:srgbClr val="53575C"/>
                    </a:gs>
                    <a:gs pos="88000">
                      <a:srgbClr val="C5C7CA"/>
                    </a:gs>
                  </a:gsLst>
                  <a:lin ang="5400000"/>
                </a:gradFill>
              </a:rPr>
              <a:t>Collecting data</a:t>
            </a:r>
          </a:p>
          <a:p>
            <a:pPr algn="ctr"/>
            <a:r>
              <a:rPr lang="en-US" sz="2400" dirty="0">
                <a:ln w="0"/>
                <a:gradFill>
                  <a:gsLst>
                    <a:gs pos="21000">
                      <a:srgbClr val="53575C"/>
                    </a:gs>
                    <a:gs pos="88000">
                      <a:srgbClr val="C5C7CA"/>
                    </a:gs>
                  </a:gsLst>
                  <a:lin ang="5400000"/>
                </a:gradFill>
              </a:rPr>
              <a:t> &amp; Crawling</a:t>
            </a:r>
            <a:endParaRPr lang="he-IL" sz="2400" b="0" cap="none" spc="0" dirty="0">
              <a:ln w="0"/>
              <a:gradFill>
                <a:gsLst>
                  <a:gs pos="21000">
                    <a:srgbClr val="53575C"/>
                  </a:gs>
                  <a:gs pos="88000">
                    <a:srgbClr val="C5C7CA"/>
                  </a:gs>
                </a:gsLst>
                <a:lin ang="5400000"/>
              </a:gradFill>
              <a:effectLst/>
            </a:endParaRPr>
          </a:p>
        </p:txBody>
      </p:sp>
      <p:sp>
        <p:nvSpPr>
          <p:cNvPr id="15" name="חץ: ימינה 14">
            <a:extLst>
              <a:ext uri="{FF2B5EF4-FFF2-40B4-BE49-F238E27FC236}">
                <a16:creationId xmlns:a16="http://schemas.microsoft.com/office/drawing/2014/main" id="{857AB7A0-366D-4C79-8AA6-9B587405B9D4}"/>
              </a:ext>
            </a:extLst>
          </p:cNvPr>
          <p:cNvSpPr/>
          <p:nvPr/>
        </p:nvSpPr>
        <p:spPr>
          <a:xfrm>
            <a:off x="2319749" y="4618881"/>
            <a:ext cx="973063" cy="486383"/>
          </a:xfrm>
          <a:prstGeom prst="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חץ: ימינה 15">
            <a:extLst>
              <a:ext uri="{FF2B5EF4-FFF2-40B4-BE49-F238E27FC236}">
                <a16:creationId xmlns:a16="http://schemas.microsoft.com/office/drawing/2014/main" id="{87B8B187-8B0E-43D1-A840-9BD47E153555}"/>
              </a:ext>
            </a:extLst>
          </p:cNvPr>
          <p:cNvSpPr/>
          <p:nvPr/>
        </p:nvSpPr>
        <p:spPr>
          <a:xfrm>
            <a:off x="7803403" y="4631237"/>
            <a:ext cx="973063" cy="486383"/>
          </a:xfrm>
          <a:prstGeom prst="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חץ: ימינה 16">
            <a:extLst>
              <a:ext uri="{FF2B5EF4-FFF2-40B4-BE49-F238E27FC236}">
                <a16:creationId xmlns:a16="http://schemas.microsoft.com/office/drawing/2014/main" id="{821EF306-25D4-4925-A6B1-5328367EB8B2}"/>
              </a:ext>
            </a:extLst>
          </p:cNvPr>
          <p:cNvSpPr/>
          <p:nvPr/>
        </p:nvSpPr>
        <p:spPr>
          <a:xfrm>
            <a:off x="5332624" y="4631239"/>
            <a:ext cx="973063" cy="486383"/>
          </a:xfrm>
          <a:prstGeom prst="rightArrow">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מלבן 17">
            <a:extLst>
              <a:ext uri="{FF2B5EF4-FFF2-40B4-BE49-F238E27FC236}">
                <a16:creationId xmlns:a16="http://schemas.microsoft.com/office/drawing/2014/main" id="{A8B17BC8-720F-4036-AB50-F4C9F1645C83}"/>
              </a:ext>
            </a:extLst>
          </p:cNvPr>
          <p:cNvSpPr/>
          <p:nvPr/>
        </p:nvSpPr>
        <p:spPr>
          <a:xfrm>
            <a:off x="3292812" y="4631239"/>
            <a:ext cx="1944507" cy="461665"/>
          </a:xfrm>
          <a:prstGeom prst="rect">
            <a:avLst/>
          </a:prstGeom>
          <a:noFill/>
        </p:spPr>
        <p:txBody>
          <a:bodyPr wrap="none" lIns="91440" tIns="45720" rIns="91440" bIns="45720">
            <a:spAutoFit/>
          </a:bodyPr>
          <a:lstStyle/>
          <a:p>
            <a:pPr algn="ctr"/>
            <a:r>
              <a:rPr lang="en-US" sz="2400" b="0" cap="none" spc="0" dirty="0">
                <a:ln w="0"/>
                <a:gradFill>
                  <a:gsLst>
                    <a:gs pos="21000">
                      <a:srgbClr val="53575C"/>
                    </a:gs>
                    <a:gs pos="88000">
                      <a:srgbClr val="C5C7CA"/>
                    </a:gs>
                  </a:gsLst>
                  <a:lin ang="5400000"/>
                </a:gradFill>
                <a:effectLst/>
              </a:rPr>
              <a:t>Data Handling</a:t>
            </a:r>
            <a:endParaRPr lang="he-IL" sz="2400" b="0" cap="none" spc="0" dirty="0">
              <a:ln w="0"/>
              <a:gradFill>
                <a:gsLst>
                  <a:gs pos="21000">
                    <a:srgbClr val="53575C"/>
                  </a:gs>
                  <a:gs pos="88000">
                    <a:srgbClr val="C5C7CA"/>
                  </a:gs>
                </a:gsLst>
                <a:lin ang="5400000"/>
              </a:gradFill>
              <a:effectLst/>
            </a:endParaRPr>
          </a:p>
        </p:txBody>
      </p:sp>
      <p:sp>
        <p:nvSpPr>
          <p:cNvPr id="19" name="מלבן 18">
            <a:extLst>
              <a:ext uri="{FF2B5EF4-FFF2-40B4-BE49-F238E27FC236}">
                <a16:creationId xmlns:a16="http://schemas.microsoft.com/office/drawing/2014/main" id="{B198287C-C4E4-45B0-B6B0-551A4B24536B}"/>
              </a:ext>
            </a:extLst>
          </p:cNvPr>
          <p:cNvSpPr/>
          <p:nvPr/>
        </p:nvSpPr>
        <p:spPr>
          <a:xfrm>
            <a:off x="6044588" y="4274265"/>
            <a:ext cx="1758815" cy="1200329"/>
          </a:xfrm>
          <a:prstGeom prst="rect">
            <a:avLst/>
          </a:prstGeom>
          <a:noFill/>
        </p:spPr>
        <p:txBody>
          <a:bodyPr wrap="none" lIns="91440" tIns="45720" rIns="91440" bIns="45720">
            <a:spAutoFit/>
          </a:bodyPr>
          <a:lstStyle/>
          <a:p>
            <a:pPr algn="ctr"/>
            <a:r>
              <a:rPr lang="en-US" sz="2400" dirty="0">
                <a:ln w="0"/>
                <a:gradFill>
                  <a:gsLst>
                    <a:gs pos="21000">
                      <a:srgbClr val="53575C"/>
                    </a:gs>
                    <a:gs pos="88000">
                      <a:srgbClr val="C5C7CA"/>
                    </a:gs>
                  </a:gsLst>
                  <a:lin ang="5400000"/>
                </a:gradFill>
              </a:rPr>
              <a:t>EDA </a:t>
            </a:r>
          </a:p>
          <a:p>
            <a:pPr algn="ctr"/>
            <a:r>
              <a:rPr lang="en-US" sz="2400" dirty="0">
                <a:ln w="0"/>
                <a:gradFill>
                  <a:gsLst>
                    <a:gs pos="21000">
                      <a:srgbClr val="53575C"/>
                    </a:gs>
                    <a:gs pos="88000">
                      <a:srgbClr val="C5C7CA"/>
                    </a:gs>
                  </a:gsLst>
                  <a:lin ang="5400000"/>
                </a:gradFill>
              </a:rPr>
              <a:t>&amp; </a:t>
            </a:r>
          </a:p>
          <a:p>
            <a:pPr algn="ctr"/>
            <a:r>
              <a:rPr lang="en-US" sz="2400" dirty="0">
                <a:ln w="0"/>
                <a:gradFill>
                  <a:gsLst>
                    <a:gs pos="21000">
                      <a:srgbClr val="53575C"/>
                    </a:gs>
                    <a:gs pos="88000">
                      <a:srgbClr val="C5C7CA"/>
                    </a:gs>
                  </a:gsLst>
                  <a:lin ang="5400000"/>
                </a:gradFill>
              </a:rPr>
              <a:t>Visualization</a:t>
            </a:r>
            <a:endParaRPr lang="he-IL" sz="2400" b="0" cap="none" spc="0" dirty="0">
              <a:ln w="0"/>
              <a:gradFill>
                <a:gsLst>
                  <a:gs pos="21000">
                    <a:srgbClr val="53575C"/>
                  </a:gs>
                  <a:gs pos="88000">
                    <a:srgbClr val="C5C7CA"/>
                  </a:gs>
                </a:gsLst>
                <a:lin ang="5400000"/>
              </a:gradFill>
              <a:effectLst/>
            </a:endParaRPr>
          </a:p>
        </p:txBody>
      </p:sp>
      <p:sp>
        <p:nvSpPr>
          <p:cNvPr id="20" name="מלבן 19">
            <a:extLst>
              <a:ext uri="{FF2B5EF4-FFF2-40B4-BE49-F238E27FC236}">
                <a16:creationId xmlns:a16="http://schemas.microsoft.com/office/drawing/2014/main" id="{81602FE7-D9DC-4965-9669-5EE6953958D2}"/>
              </a:ext>
            </a:extLst>
          </p:cNvPr>
          <p:cNvSpPr/>
          <p:nvPr/>
        </p:nvSpPr>
        <p:spPr>
          <a:xfrm>
            <a:off x="8879175" y="4458929"/>
            <a:ext cx="1738746" cy="830997"/>
          </a:xfrm>
          <a:prstGeom prst="rect">
            <a:avLst/>
          </a:prstGeom>
          <a:noFill/>
        </p:spPr>
        <p:txBody>
          <a:bodyPr wrap="none" lIns="91440" tIns="45720" rIns="91440" bIns="45720">
            <a:spAutoFit/>
          </a:bodyPr>
          <a:lstStyle/>
          <a:p>
            <a:pPr algn="ctr"/>
            <a:r>
              <a:rPr lang="en-US" sz="2400" dirty="0">
                <a:ln w="0"/>
                <a:gradFill>
                  <a:gsLst>
                    <a:gs pos="21000">
                      <a:srgbClr val="53575C"/>
                    </a:gs>
                    <a:gs pos="88000">
                      <a:srgbClr val="C5C7CA"/>
                    </a:gs>
                  </a:gsLst>
                  <a:lin ang="5400000"/>
                </a:gradFill>
              </a:rPr>
              <a:t>Prediction &amp;</a:t>
            </a:r>
          </a:p>
          <a:p>
            <a:pPr algn="ctr"/>
            <a:r>
              <a:rPr lang="en-US" sz="2400" dirty="0">
                <a:ln w="0"/>
                <a:gradFill>
                  <a:gsLst>
                    <a:gs pos="21000">
                      <a:srgbClr val="53575C"/>
                    </a:gs>
                    <a:gs pos="88000">
                      <a:srgbClr val="C5C7CA"/>
                    </a:gs>
                  </a:gsLst>
                  <a:lin ang="5400000"/>
                </a:gradFill>
              </a:rPr>
              <a:t>Conclusions</a:t>
            </a:r>
          </a:p>
        </p:txBody>
      </p:sp>
      <p:pic>
        <p:nvPicPr>
          <p:cNvPr id="21" name="Picture 6" descr="Premier League Winners By Year: From Man United&amp;#39;s Supremacy To Man City&amp;#39;s  Dominance">
            <a:extLst>
              <a:ext uri="{FF2B5EF4-FFF2-40B4-BE49-F238E27FC236}">
                <a16:creationId xmlns:a16="http://schemas.microsoft.com/office/drawing/2014/main" id="{747CFCEC-4E47-4996-8A3B-8239E0226942}"/>
              </a:ext>
            </a:extLst>
          </p:cNvPr>
          <p:cNvPicPr>
            <a:picLocks noChangeAspect="1" noChangeArrowheads="1"/>
          </p:cNvPicPr>
          <p:nvPr/>
        </p:nvPicPr>
        <p:blipFill>
          <a:blip r:embed="rId3">
            <a:alphaModFix amt="87000"/>
            <a:extLst>
              <a:ext uri="{28A0092B-C50C-407E-A947-70E740481C1C}">
                <a14:useLocalDpi xmlns:a14="http://schemas.microsoft.com/office/drawing/2010/main" val="0"/>
              </a:ext>
            </a:extLst>
          </a:blip>
          <a:srcRect/>
          <a:stretch>
            <a:fillRect/>
          </a:stretch>
        </p:blipFill>
        <p:spPr bwMode="auto">
          <a:xfrm>
            <a:off x="8381999" y="76264"/>
            <a:ext cx="3581509" cy="2042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6496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64E186DC-7BD3-4C31-8FB9-6697690E20F9}"/>
              </a:ext>
            </a:extLst>
          </p:cNvPr>
          <p:cNvSpPr/>
          <p:nvPr/>
        </p:nvSpPr>
        <p:spPr>
          <a:xfrm>
            <a:off x="707563" y="827250"/>
            <a:ext cx="4414991"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OUR SOURCES:</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5" name="מלבן 4">
            <a:extLst>
              <a:ext uri="{FF2B5EF4-FFF2-40B4-BE49-F238E27FC236}">
                <a16:creationId xmlns:a16="http://schemas.microsoft.com/office/drawing/2014/main" id="{3B2E11B9-7E80-49E7-9359-A82B8E87A80E}"/>
              </a:ext>
            </a:extLst>
          </p:cNvPr>
          <p:cNvSpPr/>
          <p:nvPr/>
        </p:nvSpPr>
        <p:spPr>
          <a:xfrm>
            <a:off x="807577" y="2591764"/>
            <a:ext cx="1080745"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hlinkClick r:id="rId2"/>
              </a:rPr>
              <a:t>FBREF</a:t>
            </a: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6" name="מלבן 5">
            <a:extLst>
              <a:ext uri="{FF2B5EF4-FFF2-40B4-BE49-F238E27FC236}">
                <a16:creationId xmlns:a16="http://schemas.microsoft.com/office/drawing/2014/main" id="{C1131AAA-C8BB-4AA2-B8AA-7A75D62908BD}"/>
              </a:ext>
            </a:extLst>
          </p:cNvPr>
          <p:cNvSpPr/>
          <p:nvPr/>
        </p:nvSpPr>
        <p:spPr>
          <a:xfrm>
            <a:off x="807577" y="3453041"/>
            <a:ext cx="1640193"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hlinkClick r:id="rId3"/>
              </a:rPr>
              <a:t>Wikipedia</a:t>
            </a: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7" name="מלבן 6">
            <a:extLst>
              <a:ext uri="{FF2B5EF4-FFF2-40B4-BE49-F238E27FC236}">
                <a16:creationId xmlns:a16="http://schemas.microsoft.com/office/drawing/2014/main" id="{629DA9AC-3E57-40EB-9CA2-4948ACCF10DB}"/>
              </a:ext>
            </a:extLst>
          </p:cNvPr>
          <p:cNvSpPr/>
          <p:nvPr/>
        </p:nvSpPr>
        <p:spPr>
          <a:xfrm>
            <a:off x="759486" y="1668932"/>
            <a:ext cx="1736373" cy="584775"/>
          </a:xfrm>
          <a:prstGeom prst="rect">
            <a:avLst/>
          </a:prstGeom>
          <a:noFill/>
        </p:spPr>
        <p:txBody>
          <a:bodyPr wrap="none" lIns="91440" tIns="45720" rIns="91440" bIns="45720">
            <a:spAutoFit/>
          </a:bodyPr>
          <a:lstStyle/>
          <a:p>
            <a:pPr algn="ctr"/>
            <a:r>
              <a:rPr lang="en-US" sz="3200" b="0" u="sng" cap="none" spc="0" dirty="0">
                <a:ln w="0"/>
                <a:solidFill>
                  <a:schemeClr val="tx1"/>
                </a:solidFill>
                <a:effectLst>
                  <a:outerShdw blurRad="38100" dist="19050" dir="2700000" algn="tl" rotWithShape="0">
                    <a:schemeClr val="dk1">
                      <a:alpha val="40000"/>
                    </a:schemeClr>
                  </a:outerShdw>
                </a:effectLst>
              </a:rPr>
              <a:t>Crawling:</a:t>
            </a:r>
            <a:endParaRPr lang="he-IL" sz="3200" b="0" u="sng" cap="none" spc="0" dirty="0">
              <a:ln w="0"/>
              <a:solidFill>
                <a:schemeClr val="tx1"/>
              </a:solidFill>
              <a:effectLst>
                <a:outerShdw blurRad="38100" dist="19050" dir="2700000" algn="tl" rotWithShape="0">
                  <a:schemeClr val="dk1">
                    <a:alpha val="40000"/>
                  </a:schemeClr>
                </a:outerShdw>
              </a:effectLst>
            </a:endParaRPr>
          </a:p>
        </p:txBody>
      </p:sp>
      <p:sp>
        <p:nvSpPr>
          <p:cNvPr id="8" name="תרשים זרימה: החלטה 7">
            <a:extLst>
              <a:ext uri="{FF2B5EF4-FFF2-40B4-BE49-F238E27FC236}">
                <a16:creationId xmlns:a16="http://schemas.microsoft.com/office/drawing/2014/main" id="{18C60205-CB37-49A0-B597-CB0F44D2A4AA}"/>
              </a:ext>
            </a:extLst>
          </p:cNvPr>
          <p:cNvSpPr/>
          <p:nvPr/>
        </p:nvSpPr>
        <p:spPr>
          <a:xfrm>
            <a:off x="303909" y="2692195"/>
            <a:ext cx="435224" cy="3223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תרשים זרימה: החלטה 8">
            <a:extLst>
              <a:ext uri="{FF2B5EF4-FFF2-40B4-BE49-F238E27FC236}">
                <a16:creationId xmlns:a16="http://schemas.microsoft.com/office/drawing/2014/main" id="{45C82C5D-FEB0-4684-91F2-5453B24BF56C}"/>
              </a:ext>
            </a:extLst>
          </p:cNvPr>
          <p:cNvSpPr/>
          <p:nvPr/>
        </p:nvSpPr>
        <p:spPr>
          <a:xfrm>
            <a:off x="303909" y="3553472"/>
            <a:ext cx="435224" cy="3223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050" name="Picture 2" descr="FBref Shirt | Sports Reference Shop">
            <a:extLst>
              <a:ext uri="{FF2B5EF4-FFF2-40B4-BE49-F238E27FC236}">
                <a16:creationId xmlns:a16="http://schemas.microsoft.com/office/drawing/2014/main" id="{77246085-18A5-48B6-B990-0821581D0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707" y="1901073"/>
            <a:ext cx="2226957" cy="2226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ikipedia - Wikipedia">
            <a:extLst>
              <a:ext uri="{FF2B5EF4-FFF2-40B4-BE49-F238E27FC236}">
                <a16:creationId xmlns:a16="http://schemas.microsoft.com/office/drawing/2014/main" id="{E3E80CE4-7FF8-4245-9BFC-859E6BE231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940" y="4128030"/>
            <a:ext cx="2750252" cy="250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180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E1B0D236-E5BC-40FE-9D56-00818BB69CAF}"/>
              </a:ext>
            </a:extLst>
          </p:cNvPr>
          <p:cNvSpPr/>
          <p:nvPr/>
        </p:nvSpPr>
        <p:spPr>
          <a:xfrm>
            <a:off x="588300" y="827249"/>
            <a:ext cx="6132128" cy="923330"/>
          </a:xfrm>
          <a:prstGeom prst="rect">
            <a:avLst/>
          </a:prstGeom>
          <a:noFill/>
        </p:spPr>
        <p:txBody>
          <a:bodyPr wrap="none" lIns="91440" tIns="45720" rIns="91440" bIns="45720">
            <a:spAutoFit/>
          </a:bodyPr>
          <a:lstStyle/>
          <a:p>
            <a:pPr algn="ctr"/>
            <a:r>
              <a:rPr lang="en-US" sz="5400" u="sng" dirty="0">
                <a:ln w="0"/>
                <a:effectLst>
                  <a:outerShdw blurRad="38100" dist="19050" dir="2700000" algn="tl" rotWithShape="0">
                    <a:schemeClr val="dk1">
                      <a:alpha val="40000"/>
                    </a:schemeClr>
                  </a:outerShdw>
                </a:effectLst>
              </a:rPr>
              <a:t>Crawling - Wikipedia</a:t>
            </a:r>
            <a:r>
              <a:rPr lang="en-US" sz="5400" b="0" u="sng" cap="none" spc="0" dirty="0">
                <a:ln w="0"/>
                <a:solidFill>
                  <a:schemeClr val="tx1"/>
                </a:solidFill>
                <a:effectLst>
                  <a:outerShdw blurRad="38100" dist="19050" dir="2700000" algn="tl" rotWithShape="0">
                    <a:schemeClr val="dk1">
                      <a:alpha val="40000"/>
                    </a:schemeClr>
                  </a:outerShdw>
                </a:effectLst>
              </a:rPr>
              <a:t>:</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5" name="תיבת טקסט 4">
            <a:extLst>
              <a:ext uri="{FF2B5EF4-FFF2-40B4-BE49-F238E27FC236}">
                <a16:creationId xmlns:a16="http://schemas.microsoft.com/office/drawing/2014/main" id="{7FC1CE27-74AD-40E4-A3D5-B704D1DAAEDE}"/>
              </a:ext>
            </a:extLst>
          </p:cNvPr>
          <p:cNvSpPr txBox="1"/>
          <p:nvPr/>
        </p:nvSpPr>
        <p:spPr>
          <a:xfrm>
            <a:off x="588300" y="2113533"/>
            <a:ext cx="11203237" cy="2246769"/>
          </a:xfrm>
          <a:prstGeom prst="rect">
            <a:avLst/>
          </a:prstGeom>
          <a:noFill/>
        </p:spPr>
        <p:txBody>
          <a:bodyPr wrap="square" rtlCol="1">
            <a:spAutoFit/>
          </a:bodyPr>
          <a:lstStyle/>
          <a:p>
            <a:pPr algn="l"/>
            <a:r>
              <a:rPr lang="en-US" sz="2800" dirty="0"/>
              <a:t>We used a built-in function in Python’s Pandas to crawl and collect the relevant data from Wikipedia.</a:t>
            </a:r>
          </a:p>
          <a:p>
            <a:pPr algn="l"/>
            <a:endParaRPr lang="en-US" sz="2800" dirty="0"/>
          </a:p>
          <a:p>
            <a:pPr algn="l"/>
            <a:r>
              <a:rPr lang="en-US" sz="2800" dirty="0"/>
              <a:t>The records saved into ‘</a:t>
            </a:r>
            <a:r>
              <a:rPr lang="en-US" sz="2800" dirty="0" err="1"/>
              <a:t>wiki_tables</a:t>
            </a:r>
            <a:r>
              <a:rPr lang="en-US" sz="2800" dirty="0"/>
              <a:t>’ – a list which contained the league final tables for each season from the last decade.</a:t>
            </a:r>
            <a:endParaRPr lang="he-IL" sz="2800" dirty="0"/>
          </a:p>
        </p:txBody>
      </p:sp>
      <p:pic>
        <p:nvPicPr>
          <p:cNvPr id="6" name="Picture 4" descr="Wikipedia - Wikipedia">
            <a:extLst>
              <a:ext uri="{FF2B5EF4-FFF2-40B4-BE49-F238E27FC236}">
                <a16:creationId xmlns:a16="http://schemas.microsoft.com/office/drawing/2014/main" id="{1B6A3057-1FC7-4DC5-BE85-F48F5F990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306" y="4503905"/>
            <a:ext cx="2295715" cy="209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93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9FB01A40-9D6B-4559-BE9E-399D7F20EE8C}"/>
              </a:ext>
            </a:extLst>
          </p:cNvPr>
          <p:cNvSpPr/>
          <p:nvPr/>
        </p:nvSpPr>
        <p:spPr>
          <a:xfrm>
            <a:off x="588300" y="957878"/>
            <a:ext cx="5048498" cy="923330"/>
          </a:xfrm>
          <a:prstGeom prst="rect">
            <a:avLst/>
          </a:prstGeom>
          <a:noFill/>
        </p:spPr>
        <p:txBody>
          <a:bodyPr wrap="none" lIns="91440" tIns="45720" rIns="91440" bIns="45720">
            <a:spAutoFit/>
          </a:bodyPr>
          <a:lstStyle/>
          <a:p>
            <a:pPr algn="ctr"/>
            <a:r>
              <a:rPr lang="en-US" sz="5400" u="sng" dirty="0">
                <a:ln w="0"/>
                <a:effectLst>
                  <a:outerShdw blurRad="38100" dist="19050" dir="2700000" algn="tl" rotWithShape="0">
                    <a:schemeClr val="dk1">
                      <a:alpha val="40000"/>
                    </a:schemeClr>
                  </a:outerShdw>
                </a:effectLst>
              </a:rPr>
              <a:t>Crawling - FBREF</a:t>
            </a:r>
            <a:r>
              <a:rPr lang="en-US" sz="5400" b="0" u="sng" cap="none" spc="0" dirty="0">
                <a:ln w="0"/>
                <a:solidFill>
                  <a:schemeClr val="tx1"/>
                </a:solidFill>
                <a:effectLst>
                  <a:outerShdw blurRad="38100" dist="19050" dir="2700000" algn="tl" rotWithShape="0">
                    <a:schemeClr val="dk1">
                      <a:alpha val="40000"/>
                    </a:schemeClr>
                  </a:outerShdw>
                </a:effectLst>
              </a:rPr>
              <a:t>:</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5" name="תיבת טקסט 4">
            <a:extLst>
              <a:ext uri="{FF2B5EF4-FFF2-40B4-BE49-F238E27FC236}">
                <a16:creationId xmlns:a16="http://schemas.microsoft.com/office/drawing/2014/main" id="{759CB144-D3FD-4F27-8363-1E5B9B4BC4A0}"/>
              </a:ext>
            </a:extLst>
          </p:cNvPr>
          <p:cNvSpPr txBox="1"/>
          <p:nvPr/>
        </p:nvSpPr>
        <p:spPr>
          <a:xfrm>
            <a:off x="588300" y="2113533"/>
            <a:ext cx="11203237" cy="2246769"/>
          </a:xfrm>
          <a:prstGeom prst="rect">
            <a:avLst/>
          </a:prstGeom>
          <a:noFill/>
        </p:spPr>
        <p:txBody>
          <a:bodyPr wrap="square" rtlCol="1">
            <a:spAutoFit/>
          </a:bodyPr>
          <a:lstStyle/>
          <a:p>
            <a:pPr algn="l"/>
            <a:r>
              <a:rPr lang="en-US" sz="2800" dirty="0"/>
              <a:t>We used a Selenium </a:t>
            </a:r>
            <a:r>
              <a:rPr lang="en-US" sz="2800" dirty="0" err="1"/>
              <a:t>Webdriver</a:t>
            </a:r>
            <a:r>
              <a:rPr lang="en-US" sz="2800" dirty="0"/>
              <a:t> library in Python to crawl and collect the relevant data about every player from every team in the last decade.</a:t>
            </a:r>
          </a:p>
          <a:p>
            <a:pPr algn="l"/>
            <a:endParaRPr lang="en-US" sz="2800" dirty="0"/>
          </a:p>
          <a:p>
            <a:pPr algn="l"/>
            <a:r>
              <a:rPr lang="en-US" sz="2800" dirty="0"/>
              <a:t>The records saved into ‘</a:t>
            </a:r>
            <a:r>
              <a:rPr lang="en-US" sz="2800" dirty="0" err="1"/>
              <a:t>season#Years</a:t>
            </a:r>
            <a:r>
              <a:rPr lang="en-US" sz="2800" dirty="0"/>
              <a:t>’ – </a:t>
            </a:r>
            <a:r>
              <a:rPr lang="en-US" sz="2800" dirty="0" err="1"/>
              <a:t>dataframes</a:t>
            </a:r>
            <a:r>
              <a:rPr lang="en-US" sz="2800" dirty="0"/>
              <a:t> that contained the league final stats about every player for each season from the last decade.</a:t>
            </a:r>
            <a:endParaRPr lang="he-IL" sz="2800" dirty="0"/>
          </a:p>
        </p:txBody>
      </p:sp>
      <p:pic>
        <p:nvPicPr>
          <p:cNvPr id="6" name="Picture 2" descr="FBref Shirt | Sports Reference Shop">
            <a:extLst>
              <a:ext uri="{FF2B5EF4-FFF2-40B4-BE49-F238E27FC236}">
                <a16:creationId xmlns:a16="http://schemas.microsoft.com/office/drawing/2014/main" id="{E0641536-8CFD-40C0-A1D7-FF6C8675F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192" y="4450737"/>
            <a:ext cx="2226957" cy="222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45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2E614C7-D6F2-4618-A0D4-600DFB463BDF}"/>
              </a:ext>
            </a:extLst>
          </p:cNvPr>
          <p:cNvSpPr/>
          <p:nvPr/>
        </p:nvSpPr>
        <p:spPr>
          <a:xfrm>
            <a:off x="748667" y="827250"/>
            <a:ext cx="4332789"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Data Handling:</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5" name="תיבת טקסט 4">
            <a:extLst>
              <a:ext uri="{FF2B5EF4-FFF2-40B4-BE49-F238E27FC236}">
                <a16:creationId xmlns:a16="http://schemas.microsoft.com/office/drawing/2014/main" id="{3332929C-234C-4A08-AD58-16F791C78086}"/>
              </a:ext>
            </a:extLst>
          </p:cNvPr>
          <p:cNvSpPr txBox="1"/>
          <p:nvPr/>
        </p:nvSpPr>
        <p:spPr>
          <a:xfrm>
            <a:off x="588300" y="2113533"/>
            <a:ext cx="11203237" cy="3108543"/>
          </a:xfrm>
          <a:prstGeom prst="rect">
            <a:avLst/>
          </a:prstGeom>
          <a:noFill/>
        </p:spPr>
        <p:txBody>
          <a:bodyPr wrap="square" rtlCol="1">
            <a:spAutoFit/>
          </a:bodyPr>
          <a:lstStyle/>
          <a:p>
            <a:pPr algn="l"/>
            <a:r>
              <a:rPr lang="en-US" sz="2800" dirty="0"/>
              <a:t>We removed irrelevant players who had no influence on the team (played under 45 minutes during each season).</a:t>
            </a:r>
            <a:endParaRPr lang="he-IL" sz="2800" dirty="0"/>
          </a:p>
          <a:p>
            <a:pPr algn="l"/>
            <a:r>
              <a:rPr lang="en-US" sz="2800" dirty="0"/>
              <a:t>We removed irrelevant columns which we had no interest to use.</a:t>
            </a:r>
          </a:p>
          <a:p>
            <a:pPr algn="l"/>
            <a:r>
              <a:rPr lang="en-US" sz="2800" dirty="0"/>
              <a:t>We handled missing values. </a:t>
            </a:r>
          </a:p>
          <a:p>
            <a:pPr algn="l"/>
            <a:r>
              <a:rPr lang="en-US" sz="2800" dirty="0"/>
              <a:t>In order to cross between the two different sources, we had to match the values between them. </a:t>
            </a:r>
          </a:p>
          <a:p>
            <a:pPr algn="l"/>
            <a:r>
              <a:rPr lang="en-US" sz="2800" b="1" dirty="0"/>
              <a:t>Finally, we had to filter 80,000 data points into 60,000 </a:t>
            </a:r>
            <a:r>
              <a:rPr lang="en-US" sz="2800" dirty="0"/>
              <a:t>more or less</a:t>
            </a:r>
            <a:r>
              <a:rPr lang="en-US" sz="2800" b="1" dirty="0"/>
              <a:t>.</a:t>
            </a:r>
            <a:r>
              <a:rPr lang="en-US" sz="2800" dirty="0"/>
              <a:t>   </a:t>
            </a:r>
            <a:endParaRPr lang="he-IL" sz="2800" dirty="0"/>
          </a:p>
        </p:txBody>
      </p:sp>
    </p:spTree>
    <p:extLst>
      <p:ext uri="{BB962C8B-B14F-4D97-AF65-F5344CB8AC3E}">
        <p14:creationId xmlns:p14="http://schemas.microsoft.com/office/powerpoint/2010/main" val="257522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96031B88-AFCD-46C7-ABB8-4C653C96DB57}"/>
              </a:ext>
            </a:extLst>
          </p:cNvPr>
          <p:cNvSpPr/>
          <p:nvPr/>
        </p:nvSpPr>
        <p:spPr>
          <a:xfrm>
            <a:off x="364749" y="827249"/>
            <a:ext cx="6579237"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EDA &amp; VISUALIZATION:</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sp>
        <p:nvSpPr>
          <p:cNvPr id="5" name="תיבת טקסט 4">
            <a:extLst>
              <a:ext uri="{FF2B5EF4-FFF2-40B4-BE49-F238E27FC236}">
                <a16:creationId xmlns:a16="http://schemas.microsoft.com/office/drawing/2014/main" id="{7F2AFD86-C880-4F22-BED9-39650165D072}"/>
              </a:ext>
            </a:extLst>
          </p:cNvPr>
          <p:cNvSpPr txBox="1"/>
          <p:nvPr/>
        </p:nvSpPr>
        <p:spPr>
          <a:xfrm>
            <a:off x="494381" y="1869693"/>
            <a:ext cx="11203237" cy="3970318"/>
          </a:xfrm>
          <a:prstGeom prst="rect">
            <a:avLst/>
          </a:prstGeom>
          <a:noFill/>
        </p:spPr>
        <p:txBody>
          <a:bodyPr wrap="square" rtlCol="1">
            <a:spAutoFit/>
          </a:bodyPr>
          <a:lstStyle/>
          <a:p>
            <a:pPr algn="l"/>
            <a:r>
              <a:rPr lang="en-US" sz="2800" dirty="0"/>
              <a:t>We decided to investigate the differences between the Top four to the rest of the teams each season.</a:t>
            </a:r>
          </a:p>
          <a:p>
            <a:pPr algn="l"/>
            <a:r>
              <a:rPr lang="en-US" sz="2800" dirty="0"/>
              <a:t>We chose five features of the teams' players to investigate, according to the data we collected:</a:t>
            </a:r>
          </a:p>
          <a:p>
            <a:pPr algn="l"/>
            <a:r>
              <a:rPr lang="en-US" sz="2800" dirty="0"/>
              <a:t>1. The percentage of the most common nation among players in a team.</a:t>
            </a:r>
          </a:p>
          <a:p>
            <a:pPr algn="l"/>
            <a:r>
              <a:rPr lang="en-US" sz="2800" dirty="0"/>
              <a:t>2. The age average in a team.</a:t>
            </a:r>
          </a:p>
          <a:p>
            <a:pPr algn="l"/>
            <a:r>
              <a:rPr lang="en-US" sz="2800" dirty="0"/>
              <a:t>3. The number of players average in a team.</a:t>
            </a:r>
            <a:endParaRPr lang="he-IL" sz="2800" dirty="0"/>
          </a:p>
          <a:p>
            <a:pPr algn="l"/>
            <a:r>
              <a:rPr lang="en-US" sz="2800" dirty="0"/>
              <a:t>4. Rotation between the players in a team.</a:t>
            </a:r>
          </a:p>
          <a:p>
            <a:pPr algn="l"/>
            <a:r>
              <a:rPr lang="en-US" sz="2800" dirty="0"/>
              <a:t>5. Player’s concrete attack involvement in a team (Goals and Assists).</a:t>
            </a:r>
            <a:endParaRPr lang="he-IL" sz="2800" dirty="0"/>
          </a:p>
        </p:txBody>
      </p:sp>
    </p:spTree>
    <p:extLst>
      <p:ext uri="{BB962C8B-B14F-4D97-AF65-F5344CB8AC3E}">
        <p14:creationId xmlns:p14="http://schemas.microsoft.com/office/powerpoint/2010/main" val="375726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0C085B0F-AB1C-4BF5-87A5-B96482A2B5CD}"/>
              </a:ext>
            </a:extLst>
          </p:cNvPr>
          <p:cNvSpPr/>
          <p:nvPr/>
        </p:nvSpPr>
        <p:spPr>
          <a:xfrm>
            <a:off x="536441" y="491969"/>
            <a:ext cx="4447692"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EDA &amp; VISUALIZATION:</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A5BD704A-2EC9-456A-8E03-3592BB6F9662}"/>
              </a:ext>
            </a:extLst>
          </p:cNvPr>
          <p:cNvSpPr/>
          <p:nvPr/>
        </p:nvSpPr>
        <p:spPr>
          <a:xfrm>
            <a:off x="536441" y="1240280"/>
            <a:ext cx="535724" cy="646331"/>
          </a:xfrm>
          <a:prstGeom prst="rect">
            <a:avLst/>
          </a:prstGeom>
          <a:noFill/>
        </p:spPr>
        <p:txBody>
          <a:bodyPr wrap="none" lIns="91440" tIns="45720" rIns="91440" bIns="45720">
            <a:spAutoFit/>
          </a:bodyPr>
          <a:lstStyle/>
          <a:p>
            <a:pPr algn="ctr"/>
            <a:r>
              <a:rPr lang="en-US" sz="3600" b="0" u="sng" cap="none" spc="0" dirty="0">
                <a:ln w="0"/>
                <a:solidFill>
                  <a:schemeClr val="tx1"/>
                </a:solidFill>
                <a:effectLst>
                  <a:outerShdw blurRad="38100" dist="19050" dir="2700000" algn="tl" rotWithShape="0">
                    <a:schemeClr val="dk1">
                      <a:alpha val="40000"/>
                    </a:schemeClr>
                  </a:outerShdw>
                </a:effectLst>
              </a:rPr>
              <a:t>1.</a:t>
            </a:r>
            <a:endParaRPr lang="he-IL" sz="3600" b="0" u="sng" cap="none" spc="0" dirty="0">
              <a:ln w="0"/>
              <a:solidFill>
                <a:schemeClr val="tx1"/>
              </a:solidFill>
              <a:effectLst>
                <a:outerShdw blurRad="38100" dist="19050" dir="2700000" algn="tl" rotWithShape="0">
                  <a:schemeClr val="dk1">
                    <a:alpha val="40000"/>
                  </a:schemeClr>
                </a:outerShdw>
              </a:effectLst>
            </a:endParaRPr>
          </a:p>
        </p:txBody>
      </p:sp>
      <p:pic>
        <p:nvPicPr>
          <p:cNvPr id="12" name="תמונה 11">
            <a:extLst>
              <a:ext uri="{FF2B5EF4-FFF2-40B4-BE49-F238E27FC236}">
                <a16:creationId xmlns:a16="http://schemas.microsoft.com/office/drawing/2014/main" id="{C3ADC659-1593-4591-9A9D-53EAD2CC98A4}"/>
              </a:ext>
            </a:extLst>
          </p:cNvPr>
          <p:cNvPicPr>
            <a:picLocks noChangeAspect="1"/>
          </p:cNvPicPr>
          <p:nvPr/>
        </p:nvPicPr>
        <p:blipFill>
          <a:blip r:embed="rId2">
            <a:alphaModFix amt="75000"/>
          </a:blip>
          <a:stretch>
            <a:fillRect/>
          </a:stretch>
        </p:blipFill>
        <p:spPr>
          <a:xfrm>
            <a:off x="5963920" y="637087"/>
            <a:ext cx="6067567" cy="3535536"/>
          </a:xfrm>
          <a:prstGeom prst="rect">
            <a:avLst/>
          </a:prstGeom>
        </p:spPr>
      </p:pic>
      <p:pic>
        <p:nvPicPr>
          <p:cNvPr id="16" name="תמונה 15">
            <a:extLst>
              <a:ext uri="{FF2B5EF4-FFF2-40B4-BE49-F238E27FC236}">
                <a16:creationId xmlns:a16="http://schemas.microsoft.com/office/drawing/2014/main" id="{3529500A-ACE4-4D4C-B40C-4527AA3A5366}"/>
              </a:ext>
            </a:extLst>
          </p:cNvPr>
          <p:cNvPicPr>
            <a:picLocks noChangeAspect="1"/>
          </p:cNvPicPr>
          <p:nvPr/>
        </p:nvPicPr>
        <p:blipFill rotWithShape="1">
          <a:blip r:embed="rId3">
            <a:alphaModFix amt="82000"/>
          </a:blip>
          <a:srcRect t="2131" b="2131"/>
          <a:stretch/>
        </p:blipFill>
        <p:spPr>
          <a:xfrm>
            <a:off x="1770697" y="4342325"/>
            <a:ext cx="8650605" cy="2415143"/>
          </a:xfrm>
          <a:prstGeom prst="rect">
            <a:avLst/>
          </a:prstGeom>
        </p:spPr>
      </p:pic>
      <p:sp>
        <p:nvSpPr>
          <p:cNvPr id="18" name="תיבת טקסט 17">
            <a:extLst>
              <a:ext uri="{FF2B5EF4-FFF2-40B4-BE49-F238E27FC236}">
                <a16:creationId xmlns:a16="http://schemas.microsoft.com/office/drawing/2014/main" id="{879798A2-D1D6-4ECF-9097-EF1063F64E3D}"/>
              </a:ext>
            </a:extLst>
          </p:cNvPr>
          <p:cNvSpPr txBox="1"/>
          <p:nvPr/>
        </p:nvSpPr>
        <p:spPr>
          <a:xfrm>
            <a:off x="1361440" y="1308002"/>
            <a:ext cx="4602480" cy="3108543"/>
          </a:xfrm>
          <a:prstGeom prst="rect">
            <a:avLst/>
          </a:prstGeom>
          <a:noFill/>
        </p:spPr>
        <p:txBody>
          <a:bodyPr wrap="square" rtlCol="1">
            <a:spAutoFit/>
          </a:bodyPr>
          <a:lstStyle/>
          <a:p>
            <a:pPr algn="l"/>
            <a:r>
              <a:rPr lang="en-US" sz="2800" dirty="0"/>
              <a:t>From the charts we concluded that teams from the Premier League should have more variety of players from different nation across the world in order to finish in Top Four spot. </a:t>
            </a:r>
            <a:endParaRPr lang="he-IL" sz="2800" dirty="0"/>
          </a:p>
        </p:txBody>
      </p:sp>
    </p:spTree>
    <p:extLst>
      <p:ext uri="{BB962C8B-B14F-4D97-AF65-F5344CB8AC3E}">
        <p14:creationId xmlns:p14="http://schemas.microsoft.com/office/powerpoint/2010/main" val="32765718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מיימי">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ffice_36805240_TF89606788.potx" id="{3CA3497E-2C82-4738-86A5-EB8E29D59488}" vid="{5FD0CCAF-9003-41A0-A427-D8DFC32E3AE5}"/>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57094B-4684-420B-AFE0-4E41CA2AF7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עיצוב 'שמימי'</Template>
  <TotalTime>199</TotalTime>
  <Words>774</Words>
  <Application>Microsoft Office PowerPoint</Application>
  <PresentationFormat>מסך רחב</PresentationFormat>
  <Paragraphs>71</Paragraphs>
  <Slides>16</Slides>
  <Notes>2</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16</vt:i4>
      </vt:variant>
    </vt:vector>
  </HeadingPairs>
  <TitlesOfParts>
    <vt:vector size="20" baseType="lpstr">
      <vt:lpstr>Arial</vt:lpstr>
      <vt:lpstr>Calibri</vt:lpstr>
      <vt:lpstr>Tahoma</vt:lpstr>
      <vt:lpstr>שמיימי</vt:lpstr>
      <vt:lpstr>מצגת של PowerPoint‏</vt:lpstr>
      <vt:lpstr>Success in the premier league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Success in the premier league</dc:title>
  <dc:creator>GAL SINAI</dc:creator>
  <cp:lastModifiedBy>GAL SINAI</cp:lastModifiedBy>
  <cp:revision>1</cp:revision>
  <dcterms:created xsi:type="dcterms:W3CDTF">2022-01-03T15:19:48Z</dcterms:created>
  <dcterms:modified xsi:type="dcterms:W3CDTF">2022-01-03T18:39:38Z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